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19"/>
  </p:notesMasterIdLst>
  <p:sldIdLst>
    <p:sldId id="256" r:id="rId2"/>
    <p:sldId id="257" r:id="rId3"/>
    <p:sldId id="258" r:id="rId4"/>
    <p:sldId id="259" r:id="rId5"/>
    <p:sldId id="260" r:id="rId6"/>
    <p:sldId id="261" r:id="rId7"/>
    <p:sldId id="272" r:id="rId8"/>
    <p:sldId id="262" r:id="rId9"/>
    <p:sldId id="271" r:id="rId10"/>
    <p:sldId id="269" r:id="rId11"/>
    <p:sldId id="264" r:id="rId12"/>
    <p:sldId id="265" r:id="rId13"/>
    <p:sldId id="266" r:id="rId14"/>
    <p:sldId id="267" r:id="rId15"/>
    <p:sldId id="268"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AB2"/>
    <a:srgbClr val="4A94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399D0-9A23-4FDA-BD2F-EBCA2434CC66}" v="6" dt="2025-04-03T17:56:16.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p:cViewPr varScale="1">
        <p:scale>
          <a:sx n="105" d="100"/>
          <a:sy n="105" d="100"/>
        </p:scale>
        <p:origin x="834"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on, Jason" userId="bcfa11c7-b55c-41c8-a5a7-3c33e5167d6c" providerId="ADAL" clId="{3C7399D0-9A23-4FDA-BD2F-EBCA2434CC66}"/>
    <pc:docChg chg="undo custSel addSld delSld modSld">
      <pc:chgData name="Hanson, Jason" userId="bcfa11c7-b55c-41c8-a5a7-3c33e5167d6c" providerId="ADAL" clId="{3C7399D0-9A23-4FDA-BD2F-EBCA2434CC66}" dt="2025-04-03T19:11:57.937" v="1437" actId="20577"/>
      <pc:docMkLst>
        <pc:docMk/>
      </pc:docMkLst>
      <pc:sldChg chg="modSp mod">
        <pc:chgData name="Hanson, Jason" userId="bcfa11c7-b55c-41c8-a5a7-3c33e5167d6c" providerId="ADAL" clId="{3C7399D0-9A23-4FDA-BD2F-EBCA2434CC66}" dt="2025-04-03T18:59:05.315" v="1138" actId="20577"/>
        <pc:sldMkLst>
          <pc:docMk/>
          <pc:sldMk cId="1873335922" sldId="257"/>
        </pc:sldMkLst>
        <pc:spChg chg="mod">
          <ac:chgData name="Hanson, Jason" userId="bcfa11c7-b55c-41c8-a5a7-3c33e5167d6c" providerId="ADAL" clId="{3C7399D0-9A23-4FDA-BD2F-EBCA2434CC66}" dt="2025-04-03T18:59:05.315" v="1138" actId="20577"/>
          <ac:spMkLst>
            <pc:docMk/>
            <pc:sldMk cId="1873335922" sldId="257"/>
            <ac:spMk id="16" creationId="{AD498BC8-ED51-C606-BDFC-FAF7AAFAB202}"/>
          </ac:spMkLst>
        </pc:spChg>
      </pc:sldChg>
      <pc:sldChg chg="modSp add mod">
        <pc:chgData name="Hanson, Jason" userId="bcfa11c7-b55c-41c8-a5a7-3c33e5167d6c" providerId="ADAL" clId="{3C7399D0-9A23-4FDA-BD2F-EBCA2434CC66}" dt="2025-04-03T19:00:15.160" v="1154" actId="20577"/>
        <pc:sldMkLst>
          <pc:docMk/>
          <pc:sldMk cId="321044558" sldId="258"/>
        </pc:sldMkLst>
        <pc:spChg chg="mod">
          <ac:chgData name="Hanson, Jason" userId="bcfa11c7-b55c-41c8-a5a7-3c33e5167d6c" providerId="ADAL" clId="{3C7399D0-9A23-4FDA-BD2F-EBCA2434CC66}" dt="2025-04-02T16:10:05.648" v="289" actId="20577"/>
          <ac:spMkLst>
            <pc:docMk/>
            <pc:sldMk cId="321044558" sldId="258"/>
            <ac:spMk id="14" creationId="{B8E407F8-1E79-4415-E5AD-3A3AF2111B4C}"/>
          </ac:spMkLst>
        </pc:spChg>
        <pc:spChg chg="mod">
          <ac:chgData name="Hanson, Jason" userId="bcfa11c7-b55c-41c8-a5a7-3c33e5167d6c" providerId="ADAL" clId="{3C7399D0-9A23-4FDA-BD2F-EBCA2434CC66}" dt="2025-04-03T19:00:15.160" v="1154" actId="20577"/>
          <ac:spMkLst>
            <pc:docMk/>
            <pc:sldMk cId="321044558" sldId="258"/>
            <ac:spMk id="16" creationId="{AD498BC8-ED51-C606-BDFC-FAF7AAFAB202}"/>
          </ac:spMkLst>
        </pc:spChg>
      </pc:sldChg>
      <pc:sldChg chg="modSp add mod">
        <pc:chgData name="Hanson, Jason" userId="bcfa11c7-b55c-41c8-a5a7-3c33e5167d6c" providerId="ADAL" clId="{3C7399D0-9A23-4FDA-BD2F-EBCA2434CC66}" dt="2025-04-03T16:48:58.809" v="714" actId="20577"/>
        <pc:sldMkLst>
          <pc:docMk/>
          <pc:sldMk cId="903314448" sldId="259"/>
        </pc:sldMkLst>
        <pc:spChg chg="mod">
          <ac:chgData name="Hanson, Jason" userId="bcfa11c7-b55c-41c8-a5a7-3c33e5167d6c" providerId="ADAL" clId="{3C7399D0-9A23-4FDA-BD2F-EBCA2434CC66}" dt="2025-04-02T16:09:56.034" v="283" actId="20577"/>
          <ac:spMkLst>
            <pc:docMk/>
            <pc:sldMk cId="903314448" sldId="259"/>
            <ac:spMk id="14" creationId="{B8E407F8-1E79-4415-E5AD-3A3AF2111B4C}"/>
          </ac:spMkLst>
        </pc:spChg>
        <pc:spChg chg="mod">
          <ac:chgData name="Hanson, Jason" userId="bcfa11c7-b55c-41c8-a5a7-3c33e5167d6c" providerId="ADAL" clId="{3C7399D0-9A23-4FDA-BD2F-EBCA2434CC66}" dt="2025-04-03T16:48:58.809" v="714" actId="20577"/>
          <ac:spMkLst>
            <pc:docMk/>
            <pc:sldMk cId="903314448" sldId="259"/>
            <ac:spMk id="16" creationId="{AD498BC8-ED51-C606-BDFC-FAF7AAFAB202}"/>
          </ac:spMkLst>
        </pc:spChg>
      </pc:sldChg>
      <pc:sldChg chg="new del">
        <pc:chgData name="Hanson, Jason" userId="bcfa11c7-b55c-41c8-a5a7-3c33e5167d6c" providerId="ADAL" clId="{3C7399D0-9A23-4FDA-BD2F-EBCA2434CC66}" dt="2025-04-02T16:06:26.357" v="190" actId="47"/>
        <pc:sldMkLst>
          <pc:docMk/>
          <pc:sldMk cId="2359397037" sldId="259"/>
        </pc:sldMkLst>
      </pc:sldChg>
      <pc:sldChg chg="modSp add mod">
        <pc:chgData name="Hanson, Jason" userId="bcfa11c7-b55c-41c8-a5a7-3c33e5167d6c" providerId="ADAL" clId="{3C7399D0-9A23-4FDA-BD2F-EBCA2434CC66}" dt="2025-04-03T19:03:07.013" v="1195" actId="20577"/>
        <pc:sldMkLst>
          <pc:docMk/>
          <pc:sldMk cId="2461907422" sldId="260"/>
        </pc:sldMkLst>
        <pc:spChg chg="mod">
          <ac:chgData name="Hanson, Jason" userId="bcfa11c7-b55c-41c8-a5a7-3c33e5167d6c" providerId="ADAL" clId="{3C7399D0-9A23-4FDA-BD2F-EBCA2434CC66}" dt="2025-04-02T16:07:49.670" v="260" actId="122"/>
          <ac:spMkLst>
            <pc:docMk/>
            <pc:sldMk cId="2461907422" sldId="260"/>
            <ac:spMk id="14" creationId="{B8E407F8-1E79-4415-E5AD-3A3AF2111B4C}"/>
          </ac:spMkLst>
        </pc:spChg>
        <pc:spChg chg="mod">
          <ac:chgData name="Hanson, Jason" userId="bcfa11c7-b55c-41c8-a5a7-3c33e5167d6c" providerId="ADAL" clId="{3C7399D0-9A23-4FDA-BD2F-EBCA2434CC66}" dt="2025-04-03T19:03:07.013" v="1195" actId="20577"/>
          <ac:spMkLst>
            <pc:docMk/>
            <pc:sldMk cId="2461907422" sldId="260"/>
            <ac:spMk id="16" creationId="{AD498BC8-ED51-C606-BDFC-FAF7AAFAB202}"/>
          </ac:spMkLst>
        </pc:spChg>
      </pc:sldChg>
      <pc:sldChg chg="addSp delSp modSp new mod modClrScheme chgLayout">
        <pc:chgData name="Hanson, Jason" userId="bcfa11c7-b55c-41c8-a5a7-3c33e5167d6c" providerId="ADAL" clId="{3C7399D0-9A23-4FDA-BD2F-EBCA2434CC66}" dt="2025-04-03T19:06:57.738" v="1244" actId="20577"/>
        <pc:sldMkLst>
          <pc:docMk/>
          <pc:sldMk cId="7737299" sldId="261"/>
        </pc:sldMkLst>
        <pc:spChg chg="del mod ord">
          <ac:chgData name="Hanson, Jason" userId="bcfa11c7-b55c-41c8-a5a7-3c33e5167d6c" providerId="ADAL" clId="{3C7399D0-9A23-4FDA-BD2F-EBCA2434CC66}" dt="2025-04-02T16:11:11.167" v="291" actId="700"/>
          <ac:spMkLst>
            <pc:docMk/>
            <pc:sldMk cId="7737299" sldId="261"/>
            <ac:spMk id="2" creationId="{DE86BC09-1EAF-73B3-8C31-A7967F5C0EB0}"/>
          </ac:spMkLst>
        </pc:spChg>
        <pc:spChg chg="del mod ord">
          <ac:chgData name="Hanson, Jason" userId="bcfa11c7-b55c-41c8-a5a7-3c33e5167d6c" providerId="ADAL" clId="{3C7399D0-9A23-4FDA-BD2F-EBCA2434CC66}" dt="2025-04-02T16:11:11.167" v="291" actId="700"/>
          <ac:spMkLst>
            <pc:docMk/>
            <pc:sldMk cId="7737299" sldId="261"/>
            <ac:spMk id="3" creationId="{96DDC155-9C70-B23F-754A-CA59545B5CE7}"/>
          </ac:spMkLst>
        </pc:spChg>
        <pc:spChg chg="add mod ord">
          <ac:chgData name="Hanson, Jason" userId="bcfa11c7-b55c-41c8-a5a7-3c33e5167d6c" providerId="ADAL" clId="{3C7399D0-9A23-4FDA-BD2F-EBCA2434CC66}" dt="2025-04-02T16:11:55.235" v="335" actId="14100"/>
          <ac:spMkLst>
            <pc:docMk/>
            <pc:sldMk cId="7737299" sldId="261"/>
            <ac:spMk id="4" creationId="{00F7AAFC-65D9-7568-3B42-D11C4431C9E2}"/>
          </ac:spMkLst>
        </pc:spChg>
        <pc:spChg chg="add del mod ord">
          <ac:chgData name="Hanson, Jason" userId="bcfa11c7-b55c-41c8-a5a7-3c33e5167d6c" providerId="ADAL" clId="{3C7399D0-9A23-4FDA-BD2F-EBCA2434CC66}" dt="2025-04-02T16:16:48.863" v="381" actId="22"/>
          <ac:spMkLst>
            <pc:docMk/>
            <pc:sldMk cId="7737299" sldId="261"/>
            <ac:spMk id="5" creationId="{03AB6DD5-6E3B-2097-9453-6FD18D9DA9BF}"/>
          </ac:spMkLst>
        </pc:spChg>
        <pc:spChg chg="add del mod ord">
          <ac:chgData name="Hanson, Jason" userId="bcfa11c7-b55c-41c8-a5a7-3c33e5167d6c" providerId="ADAL" clId="{3C7399D0-9A23-4FDA-BD2F-EBCA2434CC66}" dt="2025-04-03T18:12:10.313" v="831" actId="22"/>
          <ac:spMkLst>
            <pc:docMk/>
            <pc:sldMk cId="7737299" sldId="261"/>
            <ac:spMk id="6" creationId="{D87CDC95-477C-E80E-5225-1DF3E801D65E}"/>
          </ac:spMkLst>
        </pc:spChg>
        <pc:spChg chg="add mod">
          <ac:chgData name="Hanson, Jason" userId="bcfa11c7-b55c-41c8-a5a7-3c33e5167d6c" providerId="ADAL" clId="{3C7399D0-9A23-4FDA-BD2F-EBCA2434CC66}" dt="2025-04-03T19:06:57.738" v="1244" actId="20577"/>
          <ac:spMkLst>
            <pc:docMk/>
            <pc:sldMk cId="7737299" sldId="261"/>
            <ac:spMk id="10" creationId="{F18F3AD7-77F1-F83A-2024-9E53746F16C1}"/>
          </ac:spMkLst>
        </pc:spChg>
        <pc:picChg chg="add del mod ord">
          <ac:chgData name="Hanson, Jason" userId="bcfa11c7-b55c-41c8-a5a7-3c33e5167d6c" providerId="ADAL" clId="{3C7399D0-9A23-4FDA-BD2F-EBCA2434CC66}" dt="2025-04-02T16:16:55.439" v="382" actId="478"/>
          <ac:picMkLst>
            <pc:docMk/>
            <pc:sldMk cId="7737299" sldId="261"/>
            <ac:picMk id="8" creationId="{ED4E15C8-6EA1-EB05-ABB7-07F42ED65BF3}"/>
          </ac:picMkLst>
        </pc:picChg>
        <pc:picChg chg="add del mod">
          <ac:chgData name="Hanson, Jason" userId="bcfa11c7-b55c-41c8-a5a7-3c33e5167d6c" providerId="ADAL" clId="{3C7399D0-9A23-4FDA-BD2F-EBCA2434CC66}" dt="2025-04-03T18:11:50.898" v="830" actId="478"/>
          <ac:picMkLst>
            <pc:docMk/>
            <pc:sldMk cId="7737299" sldId="261"/>
            <ac:picMk id="12" creationId="{E18D899B-6AB2-9F05-0944-5C863C3CC3DE}"/>
          </ac:picMkLst>
        </pc:picChg>
        <pc:picChg chg="add mod ord">
          <ac:chgData name="Hanson, Jason" userId="bcfa11c7-b55c-41c8-a5a7-3c33e5167d6c" providerId="ADAL" clId="{3C7399D0-9A23-4FDA-BD2F-EBCA2434CC66}" dt="2025-04-03T18:13:59.786" v="903" actId="1076"/>
          <ac:picMkLst>
            <pc:docMk/>
            <pc:sldMk cId="7737299" sldId="261"/>
            <ac:picMk id="14" creationId="{05608894-F610-349B-E668-5A98851C3441}"/>
          </ac:picMkLst>
        </pc:picChg>
      </pc:sldChg>
      <pc:sldChg chg="addSp delSp modSp new mod modClrScheme chgLayout">
        <pc:chgData name="Hanson, Jason" userId="bcfa11c7-b55c-41c8-a5a7-3c33e5167d6c" providerId="ADAL" clId="{3C7399D0-9A23-4FDA-BD2F-EBCA2434CC66}" dt="2025-04-03T18:49:42.095" v="1045" actId="1076"/>
        <pc:sldMkLst>
          <pc:docMk/>
          <pc:sldMk cId="2790472633" sldId="262"/>
        </pc:sldMkLst>
        <pc:spChg chg="del">
          <ac:chgData name="Hanson, Jason" userId="bcfa11c7-b55c-41c8-a5a7-3c33e5167d6c" providerId="ADAL" clId="{3C7399D0-9A23-4FDA-BD2F-EBCA2434CC66}" dt="2025-04-02T16:22:01.778" v="419" actId="700"/>
          <ac:spMkLst>
            <pc:docMk/>
            <pc:sldMk cId="2790472633" sldId="262"/>
            <ac:spMk id="2" creationId="{71E5D54B-C645-82D0-780D-1C696182F4B7}"/>
          </ac:spMkLst>
        </pc:spChg>
        <pc:spChg chg="del">
          <ac:chgData name="Hanson, Jason" userId="bcfa11c7-b55c-41c8-a5a7-3c33e5167d6c" providerId="ADAL" clId="{3C7399D0-9A23-4FDA-BD2F-EBCA2434CC66}" dt="2025-04-02T16:22:01.778" v="419" actId="700"/>
          <ac:spMkLst>
            <pc:docMk/>
            <pc:sldMk cId="2790472633" sldId="262"/>
            <ac:spMk id="3" creationId="{28E6BCD8-843B-99C3-D1C7-F0A7E78D1E9B}"/>
          </ac:spMkLst>
        </pc:spChg>
        <pc:spChg chg="del">
          <ac:chgData name="Hanson, Jason" userId="bcfa11c7-b55c-41c8-a5a7-3c33e5167d6c" providerId="ADAL" clId="{3C7399D0-9A23-4FDA-BD2F-EBCA2434CC66}" dt="2025-04-02T16:22:01.778" v="419" actId="700"/>
          <ac:spMkLst>
            <pc:docMk/>
            <pc:sldMk cId="2790472633" sldId="262"/>
            <ac:spMk id="4" creationId="{76BCE75D-B639-5948-5730-7C72AD2F5615}"/>
          </ac:spMkLst>
        </pc:spChg>
        <pc:spChg chg="add mod ord">
          <ac:chgData name="Hanson, Jason" userId="bcfa11c7-b55c-41c8-a5a7-3c33e5167d6c" providerId="ADAL" clId="{3C7399D0-9A23-4FDA-BD2F-EBCA2434CC66}" dt="2025-04-03T18:49:21.575" v="1034" actId="1076"/>
          <ac:spMkLst>
            <pc:docMk/>
            <pc:sldMk cId="2790472633" sldId="262"/>
            <ac:spMk id="5" creationId="{7FAC9361-52B3-2926-63E8-9C1EAC740256}"/>
          </ac:spMkLst>
        </pc:spChg>
        <pc:spChg chg="add del mod ord">
          <ac:chgData name="Hanson, Jason" userId="bcfa11c7-b55c-41c8-a5a7-3c33e5167d6c" providerId="ADAL" clId="{3C7399D0-9A23-4FDA-BD2F-EBCA2434CC66}" dt="2025-04-03T18:48:55.360" v="1026" actId="700"/>
          <ac:spMkLst>
            <pc:docMk/>
            <pc:sldMk cId="2790472633" sldId="262"/>
            <ac:spMk id="6" creationId="{BC0B7049-C366-2F87-12F8-91427EA5A947}"/>
          </ac:spMkLst>
        </pc:spChg>
        <pc:spChg chg="add del mod ord">
          <ac:chgData name="Hanson, Jason" userId="bcfa11c7-b55c-41c8-a5a7-3c33e5167d6c" providerId="ADAL" clId="{3C7399D0-9A23-4FDA-BD2F-EBCA2434CC66}" dt="2025-04-03T18:44:33.077" v="985" actId="22"/>
          <ac:spMkLst>
            <pc:docMk/>
            <pc:sldMk cId="2790472633" sldId="262"/>
            <ac:spMk id="7" creationId="{6210AF58-5120-EC31-E93D-A8CCB41C4FCF}"/>
          </ac:spMkLst>
        </pc:spChg>
        <pc:spChg chg="add del mod">
          <ac:chgData name="Hanson, Jason" userId="bcfa11c7-b55c-41c8-a5a7-3c33e5167d6c" providerId="ADAL" clId="{3C7399D0-9A23-4FDA-BD2F-EBCA2434CC66}" dt="2025-04-03T18:48:55.360" v="1026" actId="700"/>
          <ac:spMkLst>
            <pc:docMk/>
            <pc:sldMk cId="2790472633" sldId="262"/>
            <ac:spMk id="11" creationId="{9A80C1D2-F50B-C7EA-56EE-017C5B63ACD8}"/>
          </ac:spMkLst>
        </pc:spChg>
        <pc:spChg chg="add del mod ord">
          <ac:chgData name="Hanson, Jason" userId="bcfa11c7-b55c-41c8-a5a7-3c33e5167d6c" providerId="ADAL" clId="{3C7399D0-9A23-4FDA-BD2F-EBCA2434CC66}" dt="2025-04-03T18:45:26.456" v="998" actId="700"/>
          <ac:spMkLst>
            <pc:docMk/>
            <pc:sldMk cId="2790472633" sldId="262"/>
            <ac:spMk id="14" creationId="{2A9869C0-CED0-E929-54C0-83DD70D52986}"/>
          </ac:spMkLst>
        </pc:spChg>
        <pc:spChg chg="add mod ord">
          <ac:chgData name="Hanson, Jason" userId="bcfa11c7-b55c-41c8-a5a7-3c33e5167d6c" providerId="ADAL" clId="{3C7399D0-9A23-4FDA-BD2F-EBCA2434CC66}" dt="2025-04-03T18:49:30.151" v="1037" actId="14100"/>
          <ac:spMkLst>
            <pc:docMk/>
            <pc:sldMk cId="2790472633" sldId="262"/>
            <ac:spMk id="23" creationId="{827E29D5-B80E-29F9-9FAE-7D2C8608E97E}"/>
          </ac:spMkLst>
        </pc:spChg>
        <pc:picChg chg="add del mod ord">
          <ac:chgData name="Hanson, Jason" userId="bcfa11c7-b55c-41c8-a5a7-3c33e5167d6c" providerId="ADAL" clId="{3C7399D0-9A23-4FDA-BD2F-EBCA2434CC66}" dt="2025-04-03T18:44:55.583" v="989" actId="478"/>
          <ac:picMkLst>
            <pc:docMk/>
            <pc:sldMk cId="2790472633" sldId="262"/>
            <ac:picMk id="9" creationId="{00090D30-B7B0-4CED-E5CC-4C6F08C0AB6D}"/>
          </ac:picMkLst>
        </pc:picChg>
        <pc:picChg chg="add del mod">
          <ac:chgData name="Hanson, Jason" userId="bcfa11c7-b55c-41c8-a5a7-3c33e5167d6c" providerId="ADAL" clId="{3C7399D0-9A23-4FDA-BD2F-EBCA2434CC66}" dt="2025-04-03T18:45:17.767" v="996" actId="478"/>
          <ac:picMkLst>
            <pc:docMk/>
            <pc:sldMk cId="2790472633" sldId="262"/>
            <ac:picMk id="13" creationId="{DD9AC8CC-A5ED-61B6-B908-300CA35B0348}"/>
          </ac:picMkLst>
        </pc:picChg>
        <pc:picChg chg="add del mod">
          <ac:chgData name="Hanson, Jason" userId="bcfa11c7-b55c-41c8-a5a7-3c33e5167d6c" providerId="ADAL" clId="{3C7399D0-9A23-4FDA-BD2F-EBCA2434CC66}" dt="2025-04-03T18:47:42.142" v="1014" actId="478"/>
          <ac:picMkLst>
            <pc:docMk/>
            <pc:sldMk cId="2790472633" sldId="262"/>
            <ac:picMk id="16" creationId="{B7069907-242F-332C-B463-FF4E7CC33E75}"/>
          </ac:picMkLst>
        </pc:picChg>
        <pc:picChg chg="add del mod">
          <ac:chgData name="Hanson, Jason" userId="bcfa11c7-b55c-41c8-a5a7-3c33e5167d6c" providerId="ADAL" clId="{3C7399D0-9A23-4FDA-BD2F-EBCA2434CC66}" dt="2025-04-03T18:47:07.760" v="1010" actId="478"/>
          <ac:picMkLst>
            <pc:docMk/>
            <pc:sldMk cId="2790472633" sldId="262"/>
            <ac:picMk id="18" creationId="{A8AC33A9-3B45-2B57-43DE-0DCADC97E2B9}"/>
          </ac:picMkLst>
        </pc:picChg>
        <pc:picChg chg="add mod">
          <ac:chgData name="Hanson, Jason" userId="bcfa11c7-b55c-41c8-a5a7-3c33e5167d6c" providerId="ADAL" clId="{3C7399D0-9A23-4FDA-BD2F-EBCA2434CC66}" dt="2025-04-03T18:49:42.095" v="1045" actId="1076"/>
          <ac:picMkLst>
            <pc:docMk/>
            <pc:sldMk cId="2790472633" sldId="262"/>
            <ac:picMk id="20" creationId="{0733EC74-990B-276D-969A-F74AE81B341F}"/>
          </ac:picMkLst>
        </pc:picChg>
        <pc:picChg chg="add del mod">
          <ac:chgData name="Hanson, Jason" userId="bcfa11c7-b55c-41c8-a5a7-3c33e5167d6c" providerId="ADAL" clId="{3C7399D0-9A23-4FDA-BD2F-EBCA2434CC66}" dt="2025-04-03T18:48:45.591" v="1024" actId="478"/>
          <ac:picMkLst>
            <pc:docMk/>
            <pc:sldMk cId="2790472633" sldId="262"/>
            <ac:picMk id="22" creationId="{248DA806-D4CC-FF22-A9F5-8E1AEFFEB138}"/>
          </ac:picMkLst>
        </pc:picChg>
      </pc:sldChg>
      <pc:sldChg chg="modSp new del mod">
        <pc:chgData name="Hanson, Jason" userId="bcfa11c7-b55c-41c8-a5a7-3c33e5167d6c" providerId="ADAL" clId="{3C7399D0-9A23-4FDA-BD2F-EBCA2434CC66}" dt="2025-04-02T16:16:01.366" v="370" actId="47"/>
        <pc:sldMkLst>
          <pc:docMk/>
          <pc:sldMk cId="3105446814" sldId="262"/>
        </pc:sldMkLst>
        <pc:spChg chg="mod">
          <ac:chgData name="Hanson, Jason" userId="bcfa11c7-b55c-41c8-a5a7-3c33e5167d6c" providerId="ADAL" clId="{3C7399D0-9A23-4FDA-BD2F-EBCA2434CC66}" dt="2025-04-02T16:15:39.317" v="369" actId="5793"/>
          <ac:spMkLst>
            <pc:docMk/>
            <pc:sldMk cId="3105446814" sldId="262"/>
            <ac:spMk id="3" creationId="{5165948D-4C9F-7B63-1697-B58846542201}"/>
          </ac:spMkLst>
        </pc:spChg>
      </pc:sldChg>
      <pc:sldChg chg="modSp add del mod">
        <pc:chgData name="Hanson, Jason" userId="bcfa11c7-b55c-41c8-a5a7-3c33e5167d6c" providerId="ADAL" clId="{3C7399D0-9A23-4FDA-BD2F-EBCA2434CC66}" dt="2025-04-03T18:57:55.033" v="1131" actId="47"/>
        <pc:sldMkLst>
          <pc:docMk/>
          <pc:sldMk cId="2119354525" sldId="263"/>
        </pc:sldMkLst>
        <pc:spChg chg="mod">
          <ac:chgData name="Hanson, Jason" userId="bcfa11c7-b55c-41c8-a5a7-3c33e5167d6c" providerId="ADAL" clId="{3C7399D0-9A23-4FDA-BD2F-EBCA2434CC66}" dt="2025-04-02T16:23:42.146" v="467" actId="20577"/>
          <ac:spMkLst>
            <pc:docMk/>
            <pc:sldMk cId="2119354525" sldId="263"/>
            <ac:spMk id="5" creationId="{7FAC9361-52B3-2926-63E8-9C1EAC740256}"/>
          </ac:spMkLst>
        </pc:spChg>
      </pc:sldChg>
      <pc:sldChg chg="addSp delSp modSp new mod modClrScheme chgLayout">
        <pc:chgData name="Hanson, Jason" userId="bcfa11c7-b55c-41c8-a5a7-3c33e5167d6c" providerId="ADAL" clId="{3C7399D0-9A23-4FDA-BD2F-EBCA2434CC66}" dt="2025-04-03T17:58:51.920" v="822" actId="14100"/>
        <pc:sldMkLst>
          <pc:docMk/>
          <pc:sldMk cId="1857443944" sldId="264"/>
        </pc:sldMkLst>
        <pc:spChg chg="del mod ord">
          <ac:chgData name="Hanson, Jason" userId="bcfa11c7-b55c-41c8-a5a7-3c33e5167d6c" providerId="ADAL" clId="{3C7399D0-9A23-4FDA-BD2F-EBCA2434CC66}" dt="2025-04-02T16:24:34.462" v="471" actId="700"/>
          <ac:spMkLst>
            <pc:docMk/>
            <pc:sldMk cId="1857443944" sldId="264"/>
            <ac:spMk id="2" creationId="{562CB5F7-C5EB-B1BE-B65D-A3463ECD6B25}"/>
          </ac:spMkLst>
        </pc:spChg>
        <pc:spChg chg="del mod ord">
          <ac:chgData name="Hanson, Jason" userId="bcfa11c7-b55c-41c8-a5a7-3c33e5167d6c" providerId="ADAL" clId="{3C7399D0-9A23-4FDA-BD2F-EBCA2434CC66}" dt="2025-04-02T16:24:34.462" v="471" actId="700"/>
          <ac:spMkLst>
            <pc:docMk/>
            <pc:sldMk cId="1857443944" sldId="264"/>
            <ac:spMk id="3" creationId="{21B123EC-959F-E4F0-1678-1924F1DEDED9}"/>
          </ac:spMkLst>
        </pc:spChg>
        <pc:spChg chg="del">
          <ac:chgData name="Hanson, Jason" userId="bcfa11c7-b55c-41c8-a5a7-3c33e5167d6c" providerId="ADAL" clId="{3C7399D0-9A23-4FDA-BD2F-EBCA2434CC66}" dt="2025-04-02T16:24:34.462" v="471" actId="700"/>
          <ac:spMkLst>
            <pc:docMk/>
            <pc:sldMk cId="1857443944" sldId="264"/>
            <ac:spMk id="4" creationId="{473FDA2E-7960-29C6-272E-3868B143211E}"/>
          </ac:spMkLst>
        </pc:spChg>
        <pc:spChg chg="add del mod ord">
          <ac:chgData name="Hanson, Jason" userId="bcfa11c7-b55c-41c8-a5a7-3c33e5167d6c" providerId="ADAL" clId="{3C7399D0-9A23-4FDA-BD2F-EBCA2434CC66}" dt="2025-04-02T16:24:53.586" v="472" actId="700"/>
          <ac:spMkLst>
            <pc:docMk/>
            <pc:sldMk cId="1857443944" sldId="264"/>
            <ac:spMk id="5" creationId="{08B43073-DF9B-BF20-4D7B-57EC94D01EE5}"/>
          </ac:spMkLst>
        </pc:spChg>
        <pc:spChg chg="add del mod ord">
          <ac:chgData name="Hanson, Jason" userId="bcfa11c7-b55c-41c8-a5a7-3c33e5167d6c" providerId="ADAL" clId="{3C7399D0-9A23-4FDA-BD2F-EBCA2434CC66}" dt="2025-04-02T16:24:53.586" v="472" actId="700"/>
          <ac:spMkLst>
            <pc:docMk/>
            <pc:sldMk cId="1857443944" sldId="264"/>
            <ac:spMk id="6" creationId="{B65A73A8-0FF9-D5ED-AEF5-A1B350821941}"/>
          </ac:spMkLst>
        </pc:spChg>
        <pc:spChg chg="add del mod ord">
          <ac:chgData name="Hanson, Jason" userId="bcfa11c7-b55c-41c8-a5a7-3c33e5167d6c" providerId="ADAL" clId="{3C7399D0-9A23-4FDA-BD2F-EBCA2434CC66}" dt="2025-04-02T16:25:11.349" v="473" actId="700"/>
          <ac:spMkLst>
            <pc:docMk/>
            <pc:sldMk cId="1857443944" sldId="264"/>
            <ac:spMk id="7" creationId="{D88DC720-3FE9-B6E8-1832-E387D70121B5}"/>
          </ac:spMkLst>
        </pc:spChg>
        <pc:spChg chg="add del mod ord">
          <ac:chgData name="Hanson, Jason" userId="bcfa11c7-b55c-41c8-a5a7-3c33e5167d6c" providerId="ADAL" clId="{3C7399D0-9A23-4FDA-BD2F-EBCA2434CC66}" dt="2025-04-02T16:25:11.349" v="473" actId="700"/>
          <ac:spMkLst>
            <pc:docMk/>
            <pc:sldMk cId="1857443944" sldId="264"/>
            <ac:spMk id="8" creationId="{6DA69E4C-1FD1-5C08-F02A-1717BED5D410}"/>
          </ac:spMkLst>
        </pc:spChg>
        <pc:spChg chg="add mod ord">
          <ac:chgData name="Hanson, Jason" userId="bcfa11c7-b55c-41c8-a5a7-3c33e5167d6c" providerId="ADAL" clId="{3C7399D0-9A23-4FDA-BD2F-EBCA2434CC66}" dt="2025-04-03T17:55:06.255" v="788" actId="14100"/>
          <ac:spMkLst>
            <pc:docMk/>
            <pc:sldMk cId="1857443944" sldId="264"/>
            <ac:spMk id="9" creationId="{769B44D6-71DA-2930-2C6D-9B8F878BF2E2}"/>
          </ac:spMkLst>
        </pc:spChg>
        <pc:spChg chg="add del mod ord">
          <ac:chgData name="Hanson, Jason" userId="bcfa11c7-b55c-41c8-a5a7-3c33e5167d6c" providerId="ADAL" clId="{3C7399D0-9A23-4FDA-BD2F-EBCA2434CC66}" dt="2025-04-03T17:55:36.248" v="789" actId="22"/>
          <ac:spMkLst>
            <pc:docMk/>
            <pc:sldMk cId="1857443944" sldId="264"/>
            <ac:spMk id="10" creationId="{B7A2D006-C241-86A2-C8B7-1D0BADEF71EF}"/>
          </ac:spMkLst>
        </pc:spChg>
        <pc:spChg chg="add mod">
          <ac:chgData name="Hanson, Jason" userId="bcfa11c7-b55c-41c8-a5a7-3c33e5167d6c" providerId="ADAL" clId="{3C7399D0-9A23-4FDA-BD2F-EBCA2434CC66}" dt="2025-04-03T17:55:47.684" v="793" actId="478"/>
          <ac:spMkLst>
            <pc:docMk/>
            <pc:sldMk cId="1857443944" sldId="264"/>
            <ac:spMk id="16" creationId="{8D9CF669-AFF8-A185-B786-BF373B1A5DC9}"/>
          </ac:spMkLst>
        </pc:spChg>
        <pc:graphicFrameChg chg="add del mod">
          <ac:chgData name="Hanson, Jason" userId="bcfa11c7-b55c-41c8-a5a7-3c33e5167d6c" providerId="ADAL" clId="{3C7399D0-9A23-4FDA-BD2F-EBCA2434CC66}" dt="2025-04-03T17:57:19.534" v="801" actId="478"/>
          <ac:graphicFrameMkLst>
            <pc:docMk/>
            <pc:sldMk cId="1857443944" sldId="264"/>
            <ac:graphicFrameMk id="17" creationId="{87467523-30A1-497E-F5A1-6454F6F4C5CC}"/>
          </ac:graphicFrameMkLst>
        </pc:graphicFrameChg>
        <pc:picChg chg="add del mod ord">
          <ac:chgData name="Hanson, Jason" userId="bcfa11c7-b55c-41c8-a5a7-3c33e5167d6c" providerId="ADAL" clId="{3C7399D0-9A23-4FDA-BD2F-EBCA2434CC66}" dt="2025-04-03T17:55:47.684" v="793" actId="478"/>
          <ac:picMkLst>
            <pc:docMk/>
            <pc:sldMk cId="1857443944" sldId="264"/>
            <ac:picMk id="14" creationId="{ABDD2155-DDCD-3056-95EB-F052EB511370}"/>
          </ac:picMkLst>
        </pc:picChg>
        <pc:picChg chg="add del mod">
          <ac:chgData name="Hanson, Jason" userId="bcfa11c7-b55c-41c8-a5a7-3c33e5167d6c" providerId="ADAL" clId="{3C7399D0-9A23-4FDA-BD2F-EBCA2434CC66}" dt="2025-04-03T17:58:15.410" v="812" actId="478"/>
          <ac:picMkLst>
            <pc:docMk/>
            <pc:sldMk cId="1857443944" sldId="264"/>
            <ac:picMk id="19" creationId="{96255E2F-C781-0DF8-CA7F-EBCD00A03D40}"/>
          </ac:picMkLst>
        </pc:picChg>
        <pc:picChg chg="add mod">
          <ac:chgData name="Hanson, Jason" userId="bcfa11c7-b55c-41c8-a5a7-3c33e5167d6c" providerId="ADAL" clId="{3C7399D0-9A23-4FDA-BD2F-EBCA2434CC66}" dt="2025-04-03T17:58:51.920" v="822" actId="14100"/>
          <ac:picMkLst>
            <pc:docMk/>
            <pc:sldMk cId="1857443944" sldId="264"/>
            <ac:picMk id="21" creationId="{0418612C-609A-B766-F75F-B0A97D72D9B4}"/>
          </ac:picMkLst>
        </pc:picChg>
      </pc:sldChg>
      <pc:sldChg chg="new del">
        <pc:chgData name="Hanson, Jason" userId="bcfa11c7-b55c-41c8-a5a7-3c33e5167d6c" providerId="ADAL" clId="{3C7399D0-9A23-4FDA-BD2F-EBCA2434CC66}" dt="2025-04-02T16:24:06.079" v="469" actId="47"/>
        <pc:sldMkLst>
          <pc:docMk/>
          <pc:sldMk cId="3241080694" sldId="264"/>
        </pc:sldMkLst>
      </pc:sldChg>
      <pc:sldChg chg="modSp new mod">
        <pc:chgData name="Hanson, Jason" userId="bcfa11c7-b55c-41c8-a5a7-3c33e5167d6c" providerId="ADAL" clId="{3C7399D0-9A23-4FDA-BD2F-EBCA2434CC66}" dt="2025-04-03T18:24:09.772" v="984" actId="20577"/>
        <pc:sldMkLst>
          <pc:docMk/>
          <pc:sldMk cId="391050033" sldId="265"/>
        </pc:sldMkLst>
        <pc:spChg chg="mod">
          <ac:chgData name="Hanson, Jason" userId="bcfa11c7-b55c-41c8-a5a7-3c33e5167d6c" providerId="ADAL" clId="{3C7399D0-9A23-4FDA-BD2F-EBCA2434CC66}" dt="2025-04-02T16:27:16.652" v="505" actId="122"/>
          <ac:spMkLst>
            <pc:docMk/>
            <pc:sldMk cId="391050033" sldId="265"/>
            <ac:spMk id="2" creationId="{BDD20907-A47C-CBCE-E5E7-F61D94399550}"/>
          </ac:spMkLst>
        </pc:spChg>
        <pc:spChg chg="mod">
          <ac:chgData name="Hanson, Jason" userId="bcfa11c7-b55c-41c8-a5a7-3c33e5167d6c" providerId="ADAL" clId="{3C7399D0-9A23-4FDA-BD2F-EBCA2434CC66}" dt="2025-04-03T18:24:09.772" v="984" actId="20577"/>
          <ac:spMkLst>
            <pc:docMk/>
            <pc:sldMk cId="391050033" sldId="265"/>
            <ac:spMk id="3" creationId="{5052066C-F064-FA1C-8388-C228C7D441F1}"/>
          </ac:spMkLst>
        </pc:spChg>
      </pc:sldChg>
      <pc:sldChg chg="modSp add mod">
        <pc:chgData name="Hanson, Jason" userId="bcfa11c7-b55c-41c8-a5a7-3c33e5167d6c" providerId="ADAL" clId="{3C7399D0-9A23-4FDA-BD2F-EBCA2434CC66}" dt="2025-04-03T18:24:01.215" v="980" actId="20577"/>
        <pc:sldMkLst>
          <pc:docMk/>
          <pc:sldMk cId="2623710027" sldId="266"/>
        </pc:sldMkLst>
        <pc:spChg chg="mod">
          <ac:chgData name="Hanson, Jason" userId="bcfa11c7-b55c-41c8-a5a7-3c33e5167d6c" providerId="ADAL" clId="{3C7399D0-9A23-4FDA-BD2F-EBCA2434CC66}" dt="2025-04-02T16:28:33.923" v="541" actId="14100"/>
          <ac:spMkLst>
            <pc:docMk/>
            <pc:sldMk cId="2623710027" sldId="266"/>
            <ac:spMk id="2" creationId="{BDD20907-A47C-CBCE-E5E7-F61D94399550}"/>
          </ac:spMkLst>
        </pc:spChg>
        <pc:spChg chg="mod">
          <ac:chgData name="Hanson, Jason" userId="bcfa11c7-b55c-41c8-a5a7-3c33e5167d6c" providerId="ADAL" clId="{3C7399D0-9A23-4FDA-BD2F-EBCA2434CC66}" dt="2025-04-03T18:24:01.215" v="980" actId="20577"/>
          <ac:spMkLst>
            <pc:docMk/>
            <pc:sldMk cId="2623710027" sldId="266"/>
            <ac:spMk id="3" creationId="{5052066C-F064-FA1C-8388-C228C7D441F1}"/>
          </ac:spMkLst>
        </pc:spChg>
      </pc:sldChg>
      <pc:sldChg chg="addSp delSp modSp new add del mod modClrScheme chgLayout">
        <pc:chgData name="Hanson, Jason" userId="bcfa11c7-b55c-41c8-a5a7-3c33e5167d6c" providerId="ADAL" clId="{3C7399D0-9A23-4FDA-BD2F-EBCA2434CC66}" dt="2025-04-03T19:08:55.531" v="1248" actId="12"/>
        <pc:sldMkLst>
          <pc:docMk/>
          <pc:sldMk cId="273020394" sldId="267"/>
        </pc:sldMkLst>
        <pc:spChg chg="del mod ord">
          <ac:chgData name="Hanson, Jason" userId="bcfa11c7-b55c-41c8-a5a7-3c33e5167d6c" providerId="ADAL" clId="{3C7399D0-9A23-4FDA-BD2F-EBCA2434CC66}" dt="2025-04-02T17:12:11.590" v="547" actId="700"/>
          <ac:spMkLst>
            <pc:docMk/>
            <pc:sldMk cId="273020394" sldId="267"/>
            <ac:spMk id="2" creationId="{3AC86B72-4D6A-3968-0DDB-A8B45E85B16E}"/>
          </ac:spMkLst>
        </pc:spChg>
        <pc:spChg chg="del mod ord">
          <ac:chgData name="Hanson, Jason" userId="bcfa11c7-b55c-41c8-a5a7-3c33e5167d6c" providerId="ADAL" clId="{3C7399D0-9A23-4FDA-BD2F-EBCA2434CC66}" dt="2025-04-02T17:12:11.590" v="547" actId="700"/>
          <ac:spMkLst>
            <pc:docMk/>
            <pc:sldMk cId="273020394" sldId="267"/>
            <ac:spMk id="3" creationId="{DCBD5528-E86A-7665-6617-CDFB2D2DC7C7}"/>
          </ac:spMkLst>
        </pc:spChg>
        <pc:spChg chg="add mod ord">
          <ac:chgData name="Hanson, Jason" userId="bcfa11c7-b55c-41c8-a5a7-3c33e5167d6c" providerId="ADAL" clId="{3C7399D0-9A23-4FDA-BD2F-EBCA2434CC66}" dt="2025-04-02T17:12:39.041" v="581" actId="14100"/>
          <ac:spMkLst>
            <pc:docMk/>
            <pc:sldMk cId="273020394" sldId="267"/>
            <ac:spMk id="4" creationId="{D5A89CC6-F736-F59C-F49A-589B1A6AF753}"/>
          </ac:spMkLst>
        </pc:spChg>
        <pc:spChg chg="add mod ord">
          <ac:chgData name="Hanson, Jason" userId="bcfa11c7-b55c-41c8-a5a7-3c33e5167d6c" providerId="ADAL" clId="{3C7399D0-9A23-4FDA-BD2F-EBCA2434CC66}" dt="2025-04-03T19:08:55.531" v="1248" actId="12"/>
          <ac:spMkLst>
            <pc:docMk/>
            <pc:sldMk cId="273020394" sldId="267"/>
            <ac:spMk id="5" creationId="{6FACC3CF-F4D3-52D5-4612-DEB72479FD8D}"/>
          </ac:spMkLst>
        </pc:spChg>
        <pc:spChg chg="add del mod ord">
          <ac:chgData name="Hanson, Jason" userId="bcfa11c7-b55c-41c8-a5a7-3c33e5167d6c" providerId="ADAL" clId="{3C7399D0-9A23-4FDA-BD2F-EBCA2434CC66}" dt="2025-04-03T16:56:27.716" v="725" actId="22"/>
          <ac:spMkLst>
            <pc:docMk/>
            <pc:sldMk cId="273020394" sldId="267"/>
            <ac:spMk id="6" creationId="{4941FE04-5D2E-B97E-AD5D-F0F90A12E608}"/>
          </ac:spMkLst>
        </pc:spChg>
        <pc:spChg chg="add mod">
          <ac:chgData name="Hanson, Jason" userId="bcfa11c7-b55c-41c8-a5a7-3c33e5167d6c" providerId="ADAL" clId="{3C7399D0-9A23-4FDA-BD2F-EBCA2434CC66}" dt="2025-04-03T17:51:29.151" v="774" actId="478"/>
          <ac:spMkLst>
            <pc:docMk/>
            <pc:sldMk cId="273020394" sldId="267"/>
            <ac:spMk id="10" creationId="{BFF6977C-E573-BF1F-6BCE-170F5A9208D3}"/>
          </ac:spMkLst>
        </pc:spChg>
        <pc:picChg chg="add del mod ord">
          <ac:chgData name="Hanson, Jason" userId="bcfa11c7-b55c-41c8-a5a7-3c33e5167d6c" providerId="ADAL" clId="{3C7399D0-9A23-4FDA-BD2F-EBCA2434CC66}" dt="2025-04-03T17:51:29.151" v="774" actId="478"/>
          <ac:picMkLst>
            <pc:docMk/>
            <pc:sldMk cId="273020394" sldId="267"/>
            <ac:picMk id="8" creationId="{1752B345-5EE5-F3CA-0E4C-9D87B62D7AF2}"/>
          </ac:picMkLst>
        </pc:picChg>
        <pc:picChg chg="add del mod">
          <ac:chgData name="Hanson, Jason" userId="bcfa11c7-b55c-41c8-a5a7-3c33e5167d6c" providerId="ADAL" clId="{3C7399D0-9A23-4FDA-BD2F-EBCA2434CC66}" dt="2025-04-03T18:17:32.770" v="905" actId="478"/>
          <ac:picMkLst>
            <pc:docMk/>
            <pc:sldMk cId="273020394" sldId="267"/>
            <ac:picMk id="12" creationId="{936F684B-CB7A-BAB3-AA83-A6ED15BECC87}"/>
          </ac:picMkLst>
        </pc:picChg>
        <pc:picChg chg="add mod">
          <ac:chgData name="Hanson, Jason" userId="bcfa11c7-b55c-41c8-a5a7-3c33e5167d6c" providerId="ADAL" clId="{3C7399D0-9A23-4FDA-BD2F-EBCA2434CC66}" dt="2025-04-03T18:18:00.602" v="913" actId="1076"/>
          <ac:picMkLst>
            <pc:docMk/>
            <pc:sldMk cId="273020394" sldId="267"/>
            <ac:picMk id="14" creationId="{61B1D355-5ACE-0982-214D-8EBB29882B73}"/>
          </ac:picMkLst>
        </pc:picChg>
      </pc:sldChg>
      <pc:sldChg chg="addSp delSp modSp add del mod">
        <pc:chgData name="Hanson, Jason" userId="bcfa11c7-b55c-41c8-a5a7-3c33e5167d6c" providerId="ADAL" clId="{3C7399D0-9A23-4FDA-BD2F-EBCA2434CC66}" dt="2025-04-03T17:51:10.709" v="771" actId="1076"/>
        <pc:sldMkLst>
          <pc:docMk/>
          <pc:sldMk cId="2346739536" sldId="268"/>
        </pc:sldMkLst>
        <pc:spChg chg="mod">
          <ac:chgData name="Hanson, Jason" userId="bcfa11c7-b55c-41c8-a5a7-3c33e5167d6c" providerId="ADAL" clId="{3C7399D0-9A23-4FDA-BD2F-EBCA2434CC66}" dt="2025-04-02T17:14:25.579" v="634" actId="20577"/>
          <ac:spMkLst>
            <pc:docMk/>
            <pc:sldMk cId="2346739536" sldId="268"/>
            <ac:spMk id="4" creationId="{D5A89CC6-F736-F59C-F49A-589B1A6AF753}"/>
          </ac:spMkLst>
        </pc:spChg>
        <pc:spChg chg="mod">
          <ac:chgData name="Hanson, Jason" userId="bcfa11c7-b55c-41c8-a5a7-3c33e5167d6c" providerId="ADAL" clId="{3C7399D0-9A23-4FDA-BD2F-EBCA2434CC66}" dt="2025-04-03T16:59:04.469" v="731" actId="14100"/>
          <ac:spMkLst>
            <pc:docMk/>
            <pc:sldMk cId="2346739536" sldId="268"/>
            <ac:spMk id="5" creationId="{6FACC3CF-F4D3-52D5-4612-DEB72479FD8D}"/>
          </ac:spMkLst>
        </pc:spChg>
        <pc:spChg chg="del">
          <ac:chgData name="Hanson, Jason" userId="bcfa11c7-b55c-41c8-a5a7-3c33e5167d6c" providerId="ADAL" clId="{3C7399D0-9A23-4FDA-BD2F-EBCA2434CC66}" dt="2025-04-03T16:58:09.795" v="726" actId="22"/>
          <ac:spMkLst>
            <pc:docMk/>
            <pc:sldMk cId="2346739536" sldId="268"/>
            <ac:spMk id="6" creationId="{4941FE04-5D2E-B97E-AD5D-F0F90A12E608}"/>
          </ac:spMkLst>
        </pc:spChg>
        <pc:spChg chg="add del mod">
          <ac:chgData name="Hanson, Jason" userId="bcfa11c7-b55c-41c8-a5a7-3c33e5167d6c" providerId="ADAL" clId="{3C7399D0-9A23-4FDA-BD2F-EBCA2434CC66}" dt="2025-04-03T16:58:50.673" v="730" actId="22"/>
          <ac:spMkLst>
            <pc:docMk/>
            <pc:sldMk cId="2346739536" sldId="268"/>
            <ac:spMk id="10" creationId="{F0D57301-AE7E-A81D-D998-B3A89EA98FC7}"/>
          </ac:spMkLst>
        </pc:spChg>
        <pc:spChg chg="add del mod">
          <ac:chgData name="Hanson, Jason" userId="bcfa11c7-b55c-41c8-a5a7-3c33e5167d6c" providerId="ADAL" clId="{3C7399D0-9A23-4FDA-BD2F-EBCA2434CC66}" dt="2025-04-03T16:59:50.283" v="736" actId="22"/>
          <ac:spMkLst>
            <pc:docMk/>
            <pc:sldMk cId="2346739536" sldId="268"/>
            <ac:spMk id="14" creationId="{7A6173E7-F4FB-0CDD-C083-4F16BAFC0587}"/>
          </ac:spMkLst>
        </pc:spChg>
        <pc:spChg chg="add del mod">
          <ac:chgData name="Hanson, Jason" userId="bcfa11c7-b55c-41c8-a5a7-3c33e5167d6c" providerId="ADAL" clId="{3C7399D0-9A23-4FDA-BD2F-EBCA2434CC66}" dt="2025-04-03T17:00:03.297" v="740" actId="22"/>
          <ac:spMkLst>
            <pc:docMk/>
            <pc:sldMk cId="2346739536" sldId="268"/>
            <ac:spMk id="20" creationId="{2C5824E3-CC84-4703-E907-10E42FD9A1DF}"/>
          </ac:spMkLst>
        </pc:spChg>
        <pc:spChg chg="add del mod">
          <ac:chgData name="Hanson, Jason" userId="bcfa11c7-b55c-41c8-a5a7-3c33e5167d6c" providerId="ADAL" clId="{3C7399D0-9A23-4FDA-BD2F-EBCA2434CC66}" dt="2025-04-03T17:01:13.730" v="742" actId="22"/>
          <ac:spMkLst>
            <pc:docMk/>
            <pc:sldMk cId="2346739536" sldId="268"/>
            <ac:spMk id="24" creationId="{8F40D6C3-BA51-B499-7BF9-FAFCBFEC89F7}"/>
          </ac:spMkLst>
        </pc:spChg>
        <pc:spChg chg="add del mod">
          <ac:chgData name="Hanson, Jason" userId="bcfa11c7-b55c-41c8-a5a7-3c33e5167d6c" providerId="ADAL" clId="{3C7399D0-9A23-4FDA-BD2F-EBCA2434CC66}" dt="2025-04-03T17:49:24.134" v="746" actId="931"/>
          <ac:spMkLst>
            <pc:docMk/>
            <pc:sldMk cId="2346739536" sldId="268"/>
            <ac:spMk id="28" creationId="{03E948B3-BE3D-B843-8436-C12AB0162635}"/>
          </ac:spMkLst>
        </pc:spChg>
        <pc:spChg chg="add del mod">
          <ac:chgData name="Hanson, Jason" userId="bcfa11c7-b55c-41c8-a5a7-3c33e5167d6c" providerId="ADAL" clId="{3C7399D0-9A23-4FDA-BD2F-EBCA2434CC66}" dt="2025-04-03T17:50:22.848" v="756" actId="22"/>
          <ac:spMkLst>
            <pc:docMk/>
            <pc:sldMk cId="2346739536" sldId="268"/>
            <ac:spMk id="32" creationId="{07F4A825-AA0E-B4DA-F7B0-1B9175A6D9B7}"/>
          </ac:spMkLst>
        </pc:spChg>
        <pc:spChg chg="add del mod">
          <ac:chgData name="Hanson, Jason" userId="bcfa11c7-b55c-41c8-a5a7-3c33e5167d6c" providerId="ADAL" clId="{3C7399D0-9A23-4FDA-BD2F-EBCA2434CC66}" dt="2025-04-03T17:50:50.872" v="766" actId="478"/>
          <ac:spMkLst>
            <pc:docMk/>
            <pc:sldMk cId="2346739536" sldId="268"/>
            <ac:spMk id="40" creationId="{56FEC07C-DF0E-0D01-12B0-67EC7369D715}"/>
          </ac:spMkLst>
        </pc:spChg>
        <pc:picChg chg="add del mod ord">
          <ac:chgData name="Hanson, Jason" userId="bcfa11c7-b55c-41c8-a5a7-3c33e5167d6c" providerId="ADAL" clId="{3C7399D0-9A23-4FDA-BD2F-EBCA2434CC66}" dt="2025-04-03T16:58:48.703" v="729" actId="478"/>
          <ac:picMkLst>
            <pc:docMk/>
            <pc:sldMk cId="2346739536" sldId="268"/>
            <ac:picMk id="3" creationId="{D260AAB1-1019-1F19-7E4D-2212AF358D5D}"/>
          </ac:picMkLst>
        </pc:picChg>
        <pc:picChg chg="add del">
          <ac:chgData name="Hanson, Jason" userId="bcfa11c7-b55c-41c8-a5a7-3c33e5167d6c" providerId="ADAL" clId="{3C7399D0-9A23-4FDA-BD2F-EBCA2434CC66}" dt="2025-04-03T16:58:47.527" v="728" actId="22"/>
          <ac:picMkLst>
            <pc:docMk/>
            <pc:sldMk cId="2346739536" sldId="268"/>
            <ac:picMk id="8" creationId="{D6F41D94-3557-6E2E-FD21-D821FB5C39D3}"/>
          </ac:picMkLst>
        </pc:picChg>
        <pc:picChg chg="add del mod ord">
          <ac:chgData name="Hanson, Jason" userId="bcfa11c7-b55c-41c8-a5a7-3c33e5167d6c" providerId="ADAL" clId="{3C7399D0-9A23-4FDA-BD2F-EBCA2434CC66}" dt="2025-04-03T16:59:47.793" v="735" actId="478"/>
          <ac:picMkLst>
            <pc:docMk/>
            <pc:sldMk cId="2346739536" sldId="268"/>
            <ac:picMk id="12" creationId="{D6362407-21A9-4310-6ADA-80E1E6F45FCF}"/>
          </ac:picMkLst>
        </pc:picChg>
        <pc:picChg chg="add del mod ord">
          <ac:chgData name="Hanson, Jason" userId="bcfa11c7-b55c-41c8-a5a7-3c33e5167d6c" providerId="ADAL" clId="{3C7399D0-9A23-4FDA-BD2F-EBCA2434CC66}" dt="2025-04-03T17:00:00.991" v="739" actId="478"/>
          <ac:picMkLst>
            <pc:docMk/>
            <pc:sldMk cId="2346739536" sldId="268"/>
            <ac:picMk id="16" creationId="{AA5D8ABE-8D8B-D55B-D741-8298F3C85199}"/>
          </ac:picMkLst>
        </pc:picChg>
        <pc:picChg chg="add del">
          <ac:chgData name="Hanson, Jason" userId="bcfa11c7-b55c-41c8-a5a7-3c33e5167d6c" providerId="ADAL" clId="{3C7399D0-9A23-4FDA-BD2F-EBCA2434CC66}" dt="2025-04-03T17:00:00.148" v="738" actId="478"/>
          <ac:picMkLst>
            <pc:docMk/>
            <pc:sldMk cId="2346739536" sldId="268"/>
            <ac:picMk id="18" creationId="{54B58CAC-34C3-34F5-FE65-4C7DF0EF139E}"/>
          </ac:picMkLst>
        </pc:picChg>
        <pc:picChg chg="add del mod ord">
          <ac:chgData name="Hanson, Jason" userId="bcfa11c7-b55c-41c8-a5a7-3c33e5167d6c" providerId="ADAL" clId="{3C7399D0-9A23-4FDA-BD2F-EBCA2434CC66}" dt="2025-04-03T17:00:17.896" v="741" actId="478"/>
          <ac:picMkLst>
            <pc:docMk/>
            <pc:sldMk cId="2346739536" sldId="268"/>
            <ac:picMk id="22" creationId="{C91CB966-92D6-B7B0-500F-04E5D810DB72}"/>
          </ac:picMkLst>
        </pc:picChg>
        <pc:picChg chg="add del mod ord">
          <ac:chgData name="Hanson, Jason" userId="bcfa11c7-b55c-41c8-a5a7-3c33e5167d6c" providerId="ADAL" clId="{3C7399D0-9A23-4FDA-BD2F-EBCA2434CC66}" dt="2025-04-03T17:49:16.184" v="745" actId="478"/>
          <ac:picMkLst>
            <pc:docMk/>
            <pc:sldMk cId="2346739536" sldId="268"/>
            <ac:picMk id="26" creationId="{46552166-18B0-94AF-1D0E-56F91172A37F}"/>
          </ac:picMkLst>
        </pc:picChg>
        <pc:picChg chg="add del mod">
          <ac:chgData name="Hanson, Jason" userId="bcfa11c7-b55c-41c8-a5a7-3c33e5167d6c" providerId="ADAL" clId="{3C7399D0-9A23-4FDA-BD2F-EBCA2434CC66}" dt="2025-04-03T17:50:16.003" v="753" actId="478"/>
          <ac:picMkLst>
            <pc:docMk/>
            <pc:sldMk cId="2346739536" sldId="268"/>
            <ac:picMk id="30" creationId="{6EE88F5A-F2DA-0A65-4E51-1E0A952FB3B5}"/>
          </ac:picMkLst>
        </pc:picChg>
        <pc:picChg chg="add del">
          <ac:chgData name="Hanson, Jason" userId="bcfa11c7-b55c-41c8-a5a7-3c33e5167d6c" providerId="ADAL" clId="{3C7399D0-9A23-4FDA-BD2F-EBCA2434CC66}" dt="2025-04-03T17:50:18.157" v="755" actId="478"/>
          <ac:picMkLst>
            <pc:docMk/>
            <pc:sldMk cId="2346739536" sldId="268"/>
            <ac:picMk id="34" creationId="{5F8E9894-321E-05CA-70B7-1BAE8E0961CC}"/>
          </ac:picMkLst>
        </pc:picChg>
        <pc:picChg chg="add del mod ord">
          <ac:chgData name="Hanson, Jason" userId="bcfa11c7-b55c-41c8-a5a7-3c33e5167d6c" providerId="ADAL" clId="{3C7399D0-9A23-4FDA-BD2F-EBCA2434CC66}" dt="2025-04-03T17:50:39.070" v="761" actId="478"/>
          <ac:picMkLst>
            <pc:docMk/>
            <pc:sldMk cId="2346739536" sldId="268"/>
            <ac:picMk id="36" creationId="{3B8CDCBE-2F3F-35F5-AE78-3C46C80D5D96}"/>
          </ac:picMkLst>
        </pc:picChg>
        <pc:picChg chg="add del mod">
          <ac:chgData name="Hanson, Jason" userId="bcfa11c7-b55c-41c8-a5a7-3c33e5167d6c" providerId="ADAL" clId="{3C7399D0-9A23-4FDA-BD2F-EBCA2434CC66}" dt="2025-04-03T17:50:52.078" v="767" actId="478"/>
          <ac:picMkLst>
            <pc:docMk/>
            <pc:sldMk cId="2346739536" sldId="268"/>
            <ac:picMk id="38" creationId="{5096CD07-DC68-65BD-E28F-A6A7AFF1E5F9}"/>
          </ac:picMkLst>
        </pc:picChg>
        <pc:picChg chg="add mod">
          <ac:chgData name="Hanson, Jason" userId="bcfa11c7-b55c-41c8-a5a7-3c33e5167d6c" providerId="ADAL" clId="{3C7399D0-9A23-4FDA-BD2F-EBCA2434CC66}" dt="2025-04-03T17:51:10.709" v="771" actId="1076"/>
          <ac:picMkLst>
            <pc:docMk/>
            <pc:sldMk cId="2346739536" sldId="268"/>
            <ac:picMk id="42" creationId="{7743F996-0A3B-C0BA-95E7-B60BEDFAAC5C}"/>
          </ac:picMkLst>
        </pc:picChg>
      </pc:sldChg>
      <pc:sldChg chg="addSp delSp modSp new mod modClrScheme chgLayout">
        <pc:chgData name="Hanson, Jason" userId="bcfa11c7-b55c-41c8-a5a7-3c33e5167d6c" providerId="ADAL" clId="{3C7399D0-9A23-4FDA-BD2F-EBCA2434CC66}" dt="2025-04-03T18:56:47.784" v="1130" actId="14100"/>
        <pc:sldMkLst>
          <pc:docMk/>
          <pc:sldMk cId="875969103" sldId="269"/>
        </pc:sldMkLst>
        <pc:spChg chg="del mod ord">
          <ac:chgData name="Hanson, Jason" userId="bcfa11c7-b55c-41c8-a5a7-3c33e5167d6c" providerId="ADAL" clId="{3C7399D0-9A23-4FDA-BD2F-EBCA2434CC66}" dt="2025-04-03T18:52:20.278" v="1060" actId="700"/>
          <ac:spMkLst>
            <pc:docMk/>
            <pc:sldMk cId="875969103" sldId="269"/>
            <ac:spMk id="2" creationId="{B4A1B9B3-84FA-03F5-961A-0F8CC8D48C5C}"/>
          </ac:spMkLst>
        </pc:spChg>
        <pc:spChg chg="del mod ord">
          <ac:chgData name="Hanson, Jason" userId="bcfa11c7-b55c-41c8-a5a7-3c33e5167d6c" providerId="ADAL" clId="{3C7399D0-9A23-4FDA-BD2F-EBCA2434CC66}" dt="2025-04-03T18:52:20.278" v="1060" actId="700"/>
          <ac:spMkLst>
            <pc:docMk/>
            <pc:sldMk cId="875969103" sldId="269"/>
            <ac:spMk id="3" creationId="{4BB118A7-BD22-1F2C-504E-D51FDA747B85}"/>
          </ac:spMkLst>
        </pc:spChg>
        <pc:spChg chg="del mod">
          <ac:chgData name="Hanson, Jason" userId="bcfa11c7-b55c-41c8-a5a7-3c33e5167d6c" providerId="ADAL" clId="{3C7399D0-9A23-4FDA-BD2F-EBCA2434CC66}" dt="2025-04-03T18:52:20.278" v="1060" actId="700"/>
          <ac:spMkLst>
            <pc:docMk/>
            <pc:sldMk cId="875969103" sldId="269"/>
            <ac:spMk id="4" creationId="{844A317C-35B1-1DC6-4D61-21D03643AB36}"/>
          </ac:spMkLst>
        </pc:spChg>
        <pc:spChg chg="add mod ord">
          <ac:chgData name="Hanson, Jason" userId="bcfa11c7-b55c-41c8-a5a7-3c33e5167d6c" providerId="ADAL" clId="{3C7399D0-9A23-4FDA-BD2F-EBCA2434CC66}" dt="2025-04-03T18:56:42.650" v="1129" actId="14100"/>
          <ac:spMkLst>
            <pc:docMk/>
            <pc:sldMk cId="875969103" sldId="269"/>
            <ac:spMk id="5" creationId="{4FC175CB-EBEC-7DD6-2023-5DE8FFAA56F9}"/>
          </ac:spMkLst>
        </pc:spChg>
        <pc:spChg chg="add mod ord">
          <ac:chgData name="Hanson, Jason" userId="bcfa11c7-b55c-41c8-a5a7-3c33e5167d6c" providerId="ADAL" clId="{3C7399D0-9A23-4FDA-BD2F-EBCA2434CC66}" dt="2025-04-03T18:52:34.080" v="1064" actId="14100"/>
          <ac:spMkLst>
            <pc:docMk/>
            <pc:sldMk cId="875969103" sldId="269"/>
            <ac:spMk id="6" creationId="{C3210CD5-6892-10C3-9B08-7AF7C5007445}"/>
          </ac:spMkLst>
        </pc:spChg>
        <pc:picChg chg="add mod">
          <ac:chgData name="Hanson, Jason" userId="bcfa11c7-b55c-41c8-a5a7-3c33e5167d6c" providerId="ADAL" clId="{3C7399D0-9A23-4FDA-BD2F-EBCA2434CC66}" dt="2025-04-03T18:56:47.784" v="1130" actId="14100"/>
          <ac:picMkLst>
            <pc:docMk/>
            <pc:sldMk cId="875969103" sldId="269"/>
            <ac:picMk id="8" creationId="{F2530899-9CEA-AD47-E8E2-B73CD28BA100}"/>
          </ac:picMkLst>
        </pc:picChg>
      </pc:sldChg>
      <pc:sldChg chg="addSp delSp modSp new mod modClrScheme chgLayout">
        <pc:chgData name="Hanson, Jason" userId="bcfa11c7-b55c-41c8-a5a7-3c33e5167d6c" providerId="ADAL" clId="{3C7399D0-9A23-4FDA-BD2F-EBCA2434CC66}" dt="2025-04-03T19:11:57.937" v="1437" actId="20577"/>
        <pc:sldMkLst>
          <pc:docMk/>
          <pc:sldMk cId="1913975139" sldId="270"/>
        </pc:sldMkLst>
        <pc:spChg chg="del mod ord">
          <ac:chgData name="Hanson, Jason" userId="bcfa11c7-b55c-41c8-a5a7-3c33e5167d6c" providerId="ADAL" clId="{3C7399D0-9A23-4FDA-BD2F-EBCA2434CC66}" dt="2025-04-03T14:34:43.216" v="657" actId="700"/>
          <ac:spMkLst>
            <pc:docMk/>
            <pc:sldMk cId="1913975139" sldId="270"/>
            <ac:spMk id="2" creationId="{2606EEFA-5D8B-DDE4-802A-D89B9E1D174E}"/>
          </ac:spMkLst>
        </pc:spChg>
        <pc:spChg chg="del mod ord">
          <ac:chgData name="Hanson, Jason" userId="bcfa11c7-b55c-41c8-a5a7-3c33e5167d6c" providerId="ADAL" clId="{3C7399D0-9A23-4FDA-BD2F-EBCA2434CC66}" dt="2025-04-03T14:34:43.216" v="657" actId="700"/>
          <ac:spMkLst>
            <pc:docMk/>
            <pc:sldMk cId="1913975139" sldId="270"/>
            <ac:spMk id="3" creationId="{13FF8222-7A48-AB92-C813-D7B32FA5589F}"/>
          </ac:spMkLst>
        </pc:spChg>
        <pc:spChg chg="del">
          <ac:chgData name="Hanson, Jason" userId="bcfa11c7-b55c-41c8-a5a7-3c33e5167d6c" providerId="ADAL" clId="{3C7399D0-9A23-4FDA-BD2F-EBCA2434CC66}" dt="2025-04-03T14:34:43.216" v="657" actId="700"/>
          <ac:spMkLst>
            <pc:docMk/>
            <pc:sldMk cId="1913975139" sldId="270"/>
            <ac:spMk id="4" creationId="{BA943DA9-2909-1794-103A-70D471E93D67}"/>
          </ac:spMkLst>
        </pc:spChg>
        <pc:spChg chg="add mod ord">
          <ac:chgData name="Hanson, Jason" userId="bcfa11c7-b55c-41c8-a5a7-3c33e5167d6c" providerId="ADAL" clId="{3C7399D0-9A23-4FDA-BD2F-EBCA2434CC66}" dt="2025-04-03T18:23:16.098" v="974" actId="700"/>
          <ac:spMkLst>
            <pc:docMk/>
            <pc:sldMk cId="1913975139" sldId="270"/>
            <ac:spMk id="5" creationId="{D0943E3A-FD0D-34A6-94BD-B305911CEF9C}"/>
          </ac:spMkLst>
        </pc:spChg>
        <pc:spChg chg="add mod ord">
          <ac:chgData name="Hanson, Jason" userId="bcfa11c7-b55c-41c8-a5a7-3c33e5167d6c" providerId="ADAL" clId="{3C7399D0-9A23-4FDA-BD2F-EBCA2434CC66}" dt="2025-04-03T19:11:57.937" v="1437" actId="20577"/>
          <ac:spMkLst>
            <pc:docMk/>
            <pc:sldMk cId="1913975139" sldId="270"/>
            <ac:spMk id="6" creationId="{59E26D1C-18DB-A4A2-E909-699CB5620E68}"/>
          </ac:spMkLst>
        </pc:spChg>
        <pc:picChg chg="add del mod">
          <ac:chgData name="Hanson, Jason" userId="bcfa11c7-b55c-41c8-a5a7-3c33e5167d6c" providerId="ADAL" clId="{3C7399D0-9A23-4FDA-BD2F-EBCA2434CC66}" dt="2025-04-03T18:22:45.781" v="955" actId="22"/>
          <ac:picMkLst>
            <pc:docMk/>
            <pc:sldMk cId="1913975139" sldId="270"/>
            <ac:picMk id="8" creationId="{797675DB-2092-9571-DBF7-73EE7722F036}"/>
          </ac:picMkLst>
        </pc:picChg>
        <pc:picChg chg="add del mod">
          <ac:chgData name="Hanson, Jason" userId="bcfa11c7-b55c-41c8-a5a7-3c33e5167d6c" providerId="ADAL" clId="{3C7399D0-9A23-4FDA-BD2F-EBCA2434CC66}" dt="2025-04-03T18:23:08.534" v="961" actId="22"/>
          <ac:picMkLst>
            <pc:docMk/>
            <pc:sldMk cId="1913975139" sldId="270"/>
            <ac:picMk id="10" creationId="{C5ED0970-A227-E97E-CDB8-FE71C54B4693}"/>
          </ac:picMkLst>
        </pc:picChg>
      </pc:sldChg>
      <pc:sldChg chg="addSp delSp modSp add mod">
        <pc:chgData name="Hanson, Jason" userId="bcfa11c7-b55c-41c8-a5a7-3c33e5167d6c" providerId="ADAL" clId="{3C7399D0-9A23-4FDA-BD2F-EBCA2434CC66}" dt="2025-04-03T18:50:01.655" v="1057" actId="1076"/>
        <pc:sldMkLst>
          <pc:docMk/>
          <pc:sldMk cId="3891797373" sldId="271"/>
        </pc:sldMkLst>
        <pc:spChg chg="mod">
          <ac:chgData name="Hanson, Jason" userId="bcfa11c7-b55c-41c8-a5a7-3c33e5167d6c" providerId="ADAL" clId="{3C7399D0-9A23-4FDA-BD2F-EBCA2434CC66}" dt="2025-04-03T18:49:53.728" v="1052" actId="20577"/>
          <ac:spMkLst>
            <pc:docMk/>
            <pc:sldMk cId="3891797373" sldId="271"/>
            <ac:spMk id="5" creationId="{7FAC9361-52B3-2926-63E8-9C1EAC740256}"/>
          </ac:spMkLst>
        </pc:spChg>
        <pc:picChg chg="add mod">
          <ac:chgData name="Hanson, Jason" userId="bcfa11c7-b55c-41c8-a5a7-3c33e5167d6c" providerId="ADAL" clId="{3C7399D0-9A23-4FDA-BD2F-EBCA2434CC66}" dt="2025-04-03T18:50:01.655" v="1057" actId="1076"/>
          <ac:picMkLst>
            <pc:docMk/>
            <pc:sldMk cId="3891797373" sldId="271"/>
            <ac:picMk id="3" creationId="{C3B66DCB-DAD5-F7FC-CC53-D66953CD6533}"/>
          </ac:picMkLst>
        </pc:picChg>
        <pc:picChg chg="del">
          <ac:chgData name="Hanson, Jason" userId="bcfa11c7-b55c-41c8-a5a7-3c33e5167d6c" providerId="ADAL" clId="{3C7399D0-9A23-4FDA-BD2F-EBCA2434CC66}" dt="2025-04-03T18:49:55.047" v="1053" actId="478"/>
          <ac:picMkLst>
            <pc:docMk/>
            <pc:sldMk cId="3891797373" sldId="271"/>
            <ac:picMk id="20" creationId="{0733EC74-990B-276D-969A-F74AE81B34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D0DBE-9720-457A-85A0-FFFD40035320}"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B4226-B870-424A-A1EF-BD7A4D4824CB}" type="slidenum">
              <a:rPr lang="en-US" smtClean="0"/>
              <a:t>‹#›</a:t>
            </a:fld>
            <a:endParaRPr lang="en-US"/>
          </a:p>
        </p:txBody>
      </p:sp>
    </p:spTree>
    <p:extLst>
      <p:ext uri="{BB962C8B-B14F-4D97-AF65-F5344CB8AC3E}">
        <p14:creationId xmlns:p14="http://schemas.microsoft.com/office/powerpoint/2010/main" val="168828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B4226-B870-424A-A1EF-BD7A4D4824CB}" type="slidenum">
              <a:rPr lang="en-US" smtClean="0"/>
              <a:t>1</a:t>
            </a:fld>
            <a:endParaRPr lang="en-US"/>
          </a:p>
        </p:txBody>
      </p:sp>
    </p:spTree>
    <p:extLst>
      <p:ext uri="{BB962C8B-B14F-4D97-AF65-F5344CB8AC3E}">
        <p14:creationId xmlns:p14="http://schemas.microsoft.com/office/powerpoint/2010/main" val="234997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15 projects in the works. Due by </a:t>
            </a:r>
            <a:r>
              <a:rPr lang="en-US"/>
              <a:t>5pm today. </a:t>
            </a:r>
          </a:p>
        </p:txBody>
      </p:sp>
      <p:sp>
        <p:nvSpPr>
          <p:cNvPr id="4" name="Slide Number Placeholder 3"/>
          <p:cNvSpPr>
            <a:spLocks noGrp="1"/>
          </p:cNvSpPr>
          <p:nvPr>
            <p:ph type="sldNum" sz="quarter" idx="5"/>
          </p:nvPr>
        </p:nvSpPr>
        <p:spPr/>
        <p:txBody>
          <a:bodyPr/>
          <a:lstStyle/>
          <a:p>
            <a:fld id="{E43B4226-B870-424A-A1EF-BD7A4D4824CB}" type="slidenum">
              <a:rPr lang="en-US" smtClean="0"/>
              <a:t>2</a:t>
            </a:fld>
            <a:endParaRPr lang="en-US"/>
          </a:p>
        </p:txBody>
      </p:sp>
    </p:spTree>
    <p:extLst>
      <p:ext uri="{BB962C8B-B14F-4D97-AF65-F5344CB8AC3E}">
        <p14:creationId xmlns:p14="http://schemas.microsoft.com/office/powerpoint/2010/main" val="72472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B4226-B870-424A-A1EF-BD7A4D4824CB}" type="slidenum">
              <a:rPr lang="en-US" smtClean="0"/>
              <a:t>3</a:t>
            </a:fld>
            <a:endParaRPr lang="en-US"/>
          </a:p>
        </p:txBody>
      </p:sp>
    </p:spTree>
    <p:extLst>
      <p:ext uri="{BB962C8B-B14F-4D97-AF65-F5344CB8AC3E}">
        <p14:creationId xmlns:p14="http://schemas.microsoft.com/office/powerpoint/2010/main" val="356240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15 deals for $470m in bonds </a:t>
            </a:r>
          </a:p>
        </p:txBody>
      </p:sp>
      <p:sp>
        <p:nvSpPr>
          <p:cNvPr id="4" name="Slide Number Placeholder 3"/>
          <p:cNvSpPr>
            <a:spLocks noGrp="1"/>
          </p:cNvSpPr>
          <p:nvPr>
            <p:ph type="sldNum" sz="quarter" idx="5"/>
          </p:nvPr>
        </p:nvSpPr>
        <p:spPr/>
        <p:txBody>
          <a:bodyPr/>
          <a:lstStyle/>
          <a:p>
            <a:fld id="{E43B4226-B870-424A-A1EF-BD7A4D4824CB}" type="slidenum">
              <a:rPr lang="en-US" smtClean="0"/>
              <a:t>13</a:t>
            </a:fld>
            <a:endParaRPr lang="en-US"/>
          </a:p>
        </p:txBody>
      </p:sp>
    </p:spTree>
    <p:extLst>
      <p:ext uri="{BB962C8B-B14F-4D97-AF65-F5344CB8AC3E}">
        <p14:creationId xmlns:p14="http://schemas.microsoft.com/office/powerpoint/2010/main" val="414772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5D579DFE-2EE6-C0DB-9381-B65CD3332832}"/>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AB726A3E-DF63-6290-8330-B05BC775A993}"/>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24787249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13130"/>
          </a:xfrm>
        </p:spPr>
        <p:txBody>
          <a:bodyPr/>
          <a:lstStyle>
            <a:lvl1pPr marL="457200" indent="-457200">
              <a:buClr>
                <a:schemeClr val="tx2"/>
              </a:buClr>
              <a:buFont typeface="Arial" panose="020B0604020202020204" pitchFamily="34" charset="0"/>
              <a:buChar char="•"/>
              <a:defRPr/>
            </a:lvl1pPr>
            <a:lvl2pPr marL="800100" indent="-342900">
              <a:buClr>
                <a:schemeClr val="tx2"/>
              </a:buClr>
              <a:buFont typeface="Arial" panose="020B0604020202020204" pitchFamily="34" charset="0"/>
              <a:buChar char="•"/>
              <a:defRPr/>
            </a:lvl2pPr>
            <a:lvl3pPr marL="1257300" indent="-342900">
              <a:buClr>
                <a:schemeClr val="tx2"/>
              </a:buClr>
              <a:buFont typeface="Arial" panose="020B0604020202020204" pitchFamily="34" charset="0"/>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37042"/>
          </a:xfrm>
        </p:spPr>
        <p:txBody>
          <a:bodyPr/>
          <a:lstStyle>
            <a:lvl1pPr marL="514350" indent="-514350">
              <a:buClr>
                <a:schemeClr val="tx2"/>
              </a:buClr>
              <a:buFont typeface="+mj-lt"/>
              <a:buAutoNum type="arabicPeriod"/>
              <a:defRPr/>
            </a:lvl1pPr>
            <a:lvl2pPr marL="914400" indent="-457200">
              <a:buClr>
                <a:schemeClr val="tx2"/>
              </a:buClr>
              <a:buFont typeface="+mj-lt"/>
              <a:buAutoNum type="arabicPeriod"/>
              <a:defRPr/>
            </a:lvl2pPr>
            <a:lvl3pPr marL="1371600" indent="-457200">
              <a:buClr>
                <a:schemeClr val="tx2"/>
              </a:buClr>
              <a:buFont typeface="+mj-lt"/>
              <a:buAutoNum type="arabicPeriod"/>
              <a:defRPr/>
            </a:lvl3pPr>
            <a:lvl4pPr marL="1714500" indent="-342900">
              <a:buClr>
                <a:schemeClr val="tx2"/>
              </a:buClr>
              <a:buFont typeface="+mj-lt"/>
              <a:buAutoNum type="arabicPeriod"/>
              <a:defRPr/>
            </a:lvl4pPr>
            <a:lvl5pPr marL="2171700" indent="-342900">
              <a:buClr>
                <a:schemeClr val="tx2"/>
              </a:buClr>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C89B3E71-1F7B-7143-37EB-98CB954677E4}"/>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CD80C6B9-75EF-A7E8-9172-FC53B3CA506F}"/>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142501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Dark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838200" y="1825625"/>
            <a:ext cx="10515600" cy="3660775"/>
          </a:xfrm>
        </p:spPr>
        <p:txBody>
          <a:bodyPr/>
          <a:lstStyle>
            <a:lvl1pPr marL="0" indent="0">
              <a:buClr>
                <a:schemeClr val="tx2"/>
              </a:buClr>
              <a:buFont typeface="Arial" panose="020B0604020202020204" pitchFamily="34" charset="0"/>
              <a:buNone/>
              <a:defRPr>
                <a:solidFill>
                  <a:schemeClr val="bg1"/>
                </a:solidFill>
              </a:defRPr>
            </a:lvl1pPr>
            <a:lvl2pPr marL="685800" indent="-228600">
              <a:buClr>
                <a:schemeClr val="tx2"/>
              </a:buClr>
              <a:buFont typeface="Arial" panose="020B0604020202020204" pitchFamily="34" charset="0"/>
              <a:buChar char="•"/>
              <a:defRPr>
                <a:solidFill>
                  <a:schemeClr val="bg1"/>
                </a:solidFill>
              </a:defRPr>
            </a:lvl2pPr>
            <a:lvl3pPr marL="1143000" indent="-228600">
              <a:buClr>
                <a:schemeClr val="tx2"/>
              </a:buClr>
              <a:buFont typeface="Arial" panose="020B0604020202020204" pitchFamily="34" charset="0"/>
              <a:buChar char="•"/>
              <a:defRPr>
                <a:solidFill>
                  <a:schemeClr val="bg1"/>
                </a:solidFill>
              </a:defRPr>
            </a:lvl3pPr>
            <a:lvl4pPr marL="1600200" indent="-228600">
              <a:buClr>
                <a:schemeClr val="tx2"/>
              </a:buClr>
              <a:buFont typeface="Arial" panose="020B0604020202020204" pitchFamily="34" charset="0"/>
              <a:buChar char="•"/>
              <a:defRPr>
                <a:solidFill>
                  <a:schemeClr val="bg1"/>
                </a:solidFill>
              </a:defRPr>
            </a:lvl4pPr>
            <a:lvl5pPr marL="2057400" indent="-22860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6C481501-7078-E20F-8936-7C3294F40122}"/>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rectangular shape with black outline&#10;&#10;Description automatically generated">
            <a:extLst>
              <a:ext uri="{FF2B5EF4-FFF2-40B4-BE49-F238E27FC236}">
                <a16:creationId xmlns:a16="http://schemas.microsoft.com/office/drawing/2014/main" id="{839C141D-459F-DBD3-5A65-0A2CB28CD3E8}"/>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191205514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838200" y="1825625"/>
            <a:ext cx="10515600" cy="3660775"/>
          </a:xfrm>
        </p:spPr>
        <p:txBody>
          <a:bodyPr/>
          <a:lstStyle>
            <a:lvl1pPr marL="0" indent="0">
              <a:buClr>
                <a:schemeClr val="tx2"/>
              </a:buClr>
              <a:buFont typeface="Wingdings" pitchFamily="2" charset="2"/>
              <a:buNone/>
              <a:defRPr/>
            </a:lvl1pPr>
            <a:lvl2pPr marL="685800" indent="-228600">
              <a:buClr>
                <a:schemeClr val="tx2"/>
              </a:buClr>
              <a:buFont typeface="Arial" panose="020B0604020202020204" pitchFamily="34" charset="0"/>
              <a:buChar char="•"/>
              <a:defRPr/>
            </a:lvl2pPr>
            <a:lvl3pPr marL="1143000" indent="-228600">
              <a:buClr>
                <a:schemeClr val="tx2"/>
              </a:buClr>
              <a:buFont typeface="Arial" panose="020B0604020202020204" pitchFamily="34" charset="0"/>
              <a:buChar char="•"/>
              <a:defRPr/>
            </a:lvl3pPr>
            <a:lvl4pPr marL="1600200" indent="-2286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3D0685D8-E1F8-9548-3B4E-446BEA857CC7}"/>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AAF1134E-F480-5AD6-2FE2-6F6406F574FD}"/>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42624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285-DEC5-A526-0DE6-278FC45ADDC8}"/>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403850"/>
          </a:xfrm>
        </p:spPr>
        <p:txBody>
          <a:bodyPr/>
          <a:lstStyle>
            <a:lvl1pPr marL="0" indent="0">
              <a:buClr>
                <a:schemeClr val="tx2"/>
              </a:buClr>
              <a:buFont typeface="Arial" panose="020B0604020202020204" pitchFamily="34" charset="0"/>
              <a:buNone/>
              <a:defRPr sz="3200">
                <a:solidFill>
                  <a:schemeClr val="bg1"/>
                </a:solidFill>
              </a:defRPr>
            </a:lvl1pPr>
            <a:lvl2pPr marL="685800" indent="-228600">
              <a:buClr>
                <a:schemeClr val="tx2"/>
              </a:buClr>
              <a:buFont typeface="Arial" panose="020B0604020202020204" pitchFamily="34" charset="0"/>
              <a:buChar char="•"/>
              <a:defRPr sz="2800">
                <a:solidFill>
                  <a:schemeClr val="bg1"/>
                </a:solidFill>
              </a:defRPr>
            </a:lvl2pPr>
            <a:lvl3pPr marL="1143000" indent="-228600">
              <a:buClr>
                <a:schemeClr val="tx2"/>
              </a:buClr>
              <a:buFont typeface="Arial" panose="020B0604020202020204" pitchFamily="34" charset="0"/>
              <a:buChar char="•"/>
              <a:defRPr sz="2400">
                <a:solidFill>
                  <a:schemeClr val="bg1"/>
                </a:solidFill>
              </a:defRPr>
            </a:lvl3pPr>
            <a:lvl4pPr marL="1600200" indent="-228600">
              <a:buClr>
                <a:schemeClr val="tx2"/>
              </a:buClr>
              <a:buFont typeface="Arial" panose="020B0604020202020204" pitchFamily="34" charset="0"/>
              <a:buChar char="•"/>
              <a:defRPr sz="2000">
                <a:solidFill>
                  <a:schemeClr val="bg1"/>
                </a:solidFill>
              </a:defRPr>
            </a:lvl4pPr>
            <a:lvl5pPr marL="2057400" indent="-228600">
              <a:buClr>
                <a:schemeClr val="tx2"/>
              </a:buClr>
              <a:buFont typeface="Arial" panose="020B0604020202020204" pitchFamily="34" charset="0"/>
              <a:buChar cha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FCA7F41-0E40-5F91-F596-8AAECDD5C3C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72767E0-DDA7-8049-3F93-B99BAE21AF46}"/>
              </a:ext>
            </a:extLst>
          </p:cNvPr>
          <p:cNvSpPr/>
          <p:nvPr userDrawn="1"/>
        </p:nvSpPr>
        <p:spPr>
          <a:xfrm>
            <a:off x="0" y="5946784"/>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background with white letters&#10;&#10;Description automatically generated">
            <a:extLst>
              <a:ext uri="{FF2B5EF4-FFF2-40B4-BE49-F238E27FC236}">
                <a16:creationId xmlns:a16="http://schemas.microsoft.com/office/drawing/2014/main" id="{F2EFFD02-014E-F693-1BC4-481AE896F2A1}"/>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Tree>
    <p:extLst>
      <p:ext uri="{BB962C8B-B14F-4D97-AF65-F5344CB8AC3E}">
        <p14:creationId xmlns:p14="http://schemas.microsoft.com/office/powerpoint/2010/main" val="36935998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285-DEC5-A526-0DE6-278FC45AD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246704"/>
          </a:xfrm>
        </p:spPr>
        <p:txBody>
          <a:bodyPr/>
          <a:lstStyle>
            <a:lvl1pPr marL="0" indent="0">
              <a:buClr>
                <a:schemeClr val="tx2"/>
              </a:buClr>
              <a:buFont typeface="Arial" panose="020B0604020202020204" pitchFamily="34" charset="0"/>
              <a:buNone/>
              <a:defRPr sz="3200"/>
            </a:lvl1pPr>
            <a:lvl2pPr marL="685800" indent="-228600">
              <a:buClr>
                <a:schemeClr val="tx2"/>
              </a:buClr>
              <a:buFont typeface="Arial" panose="020B0604020202020204" pitchFamily="34" charset="0"/>
              <a:buChar char="•"/>
              <a:defRPr sz="2800"/>
            </a:lvl2pPr>
            <a:lvl3pPr marL="1143000" indent="-228600">
              <a:buClr>
                <a:schemeClr val="tx2"/>
              </a:buClr>
              <a:buFont typeface="Arial" panose="020B0604020202020204" pitchFamily="34" charset="0"/>
              <a:buChar char="•"/>
              <a:defRPr sz="2400"/>
            </a:lvl3pPr>
            <a:lvl4pPr marL="1600200" indent="-228600">
              <a:buClr>
                <a:schemeClr val="tx2"/>
              </a:buClr>
              <a:buFont typeface="Arial" panose="020B0604020202020204" pitchFamily="34" charset="0"/>
              <a:buChar char="•"/>
              <a:defRPr sz="2000"/>
            </a:lvl4pPr>
            <a:lvl5pPr marL="2057400" indent="-228600">
              <a:buClr>
                <a:schemeClr val="tx2"/>
              </a:buClr>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FCA7F41-0E40-5F91-F596-8AAECDD5C3C7}"/>
              </a:ext>
            </a:extLst>
          </p:cNvPr>
          <p:cNvSpPr>
            <a:spLocks noGrp="1"/>
          </p:cNvSpPr>
          <p:nvPr>
            <p:ph type="body" sz="half" idx="2"/>
          </p:nvPr>
        </p:nvSpPr>
        <p:spPr>
          <a:xfrm>
            <a:off x="839788" y="2057400"/>
            <a:ext cx="3932237" cy="36465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F4A2D1B-491F-2C06-9C11-5770B84ADA93}"/>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D698F73E-55C3-3337-3B70-A8690F9CA633}"/>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205964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Dark">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1">
            <a:extLst>
              <a:ext uri="{FF2B5EF4-FFF2-40B4-BE49-F238E27FC236}">
                <a16:creationId xmlns:a16="http://schemas.microsoft.com/office/drawing/2014/main" id="{62976D71-AAA4-4255-91DB-DF35C56D36A0}"/>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b="0">
                <a:solidFill>
                  <a:schemeClr val="bg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61737798-DCC2-3C6A-E4EF-B5ACE8F5E0B4}"/>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rectangular shape with black outline&#10;&#10;Description automatically generated">
            <a:extLst>
              <a:ext uri="{FF2B5EF4-FFF2-40B4-BE49-F238E27FC236}">
                <a16:creationId xmlns:a16="http://schemas.microsoft.com/office/drawing/2014/main" id="{3F79D234-1A4C-03FD-FF23-22CB3A8CD520}"/>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6794734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Ligh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63BF68-EC13-5E16-E387-7D1C4443E7AC}"/>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b="0">
                <a:solidFill>
                  <a:srgbClr val="000000"/>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745ED41B-B513-B901-0F46-5202CA5325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BFE79B2B-5D13-8E06-1D14-1B379E5B5C49}"/>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rectangular shape with black outline&#10;&#10;Description automatically generated">
            <a:extLst>
              <a:ext uri="{FF2B5EF4-FFF2-40B4-BE49-F238E27FC236}">
                <a16:creationId xmlns:a16="http://schemas.microsoft.com/office/drawing/2014/main" id="{D9A8CD6F-1425-59B6-BDFE-11937A0D74EC}"/>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69167765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normAutofit/>
          </a:bodyPr>
          <a:lstStyle>
            <a:lvl1pPr marL="0" indent="0">
              <a:buFont typeface="Arial" panose="020B0604020202020204" pitchFamily="34" charset="0"/>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377C37A0-607A-0E4A-EA1D-59D3371E856B}"/>
              </a:ext>
            </a:extLst>
          </p:cNvPr>
          <p:cNvSpPr>
            <a:spLocks noGrp="1"/>
          </p:cNvSpPr>
          <p:nvPr>
            <p:ph type="pic" sz="quarter" idx="10"/>
          </p:nvPr>
        </p:nvSpPr>
        <p:spPr>
          <a:xfrm>
            <a:off x="7883525" y="1920875"/>
            <a:ext cx="3470275" cy="4256088"/>
          </a:xfrm>
          <a:prstGeom prst="rect">
            <a:avLst/>
          </a:prstGeom>
        </p:spPr>
        <p:txBody>
          <a:bodyPr/>
          <a:lstStyle/>
          <a:p>
            <a:r>
              <a:rPr lang="en-US"/>
              <a:t>Click icon to add picture</a:t>
            </a:r>
          </a:p>
        </p:txBody>
      </p:sp>
      <p:sp>
        <p:nvSpPr>
          <p:cNvPr id="5" name="Rectangle 4">
            <a:extLst>
              <a:ext uri="{FF2B5EF4-FFF2-40B4-BE49-F238E27FC236}">
                <a16:creationId xmlns:a16="http://schemas.microsoft.com/office/drawing/2014/main" id="{5CBDE846-FDEF-DC1E-8DD3-18FB761D4DC0}"/>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1574850D-D340-CB88-791D-DCA382B05FB7}"/>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144735205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 Light">
    <p:bg>
      <p:bgRef idx="1001">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141625"/>
          </a:xfrm>
          <a:prstGeom prst="rect">
            <a:avLst/>
          </a:prstGeom>
        </p:spPr>
        <p:txBody>
          <a:bodyPr>
            <a:normAutofit/>
          </a:bodyPr>
          <a:lstStyle>
            <a:lvl1pPr marL="0" indent="0">
              <a:buClr>
                <a:schemeClr val="tx2"/>
              </a:buClr>
              <a:buFont typeface="Arial" panose="020B0604020202020204" pitchFamily="34" charset="0"/>
              <a:buNone/>
              <a:defRPr sz="2000">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1A1149D9-FF90-88C5-EB7E-7448A6739CB9}"/>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chemeClr val="bg1"/>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FC3D1AEA-348D-68F4-9D11-D0ED38FBD81B}"/>
              </a:ext>
            </a:extLst>
          </p:cNvPr>
          <p:cNvSpPr>
            <a:spLocks noGrp="1"/>
          </p:cNvSpPr>
          <p:nvPr>
            <p:ph type="body" sz="half" idx="2"/>
          </p:nvPr>
        </p:nvSpPr>
        <p:spPr>
          <a:xfrm>
            <a:off x="839788" y="1461542"/>
            <a:ext cx="3932237" cy="4137284"/>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F43760E2-643C-3559-21E4-CFF26A26443D}"/>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rectangular shape with black outline&#10;&#10;Description automatically generated">
            <a:extLst>
              <a:ext uri="{FF2B5EF4-FFF2-40B4-BE49-F238E27FC236}">
                <a16:creationId xmlns:a16="http://schemas.microsoft.com/office/drawing/2014/main" id="{CD56A611-BB6E-1156-68BC-65B965204575}"/>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57761356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with Caption -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141625"/>
          </a:xfrm>
          <a:prstGeom prst="rect">
            <a:avLst/>
          </a:prstGeom>
        </p:spPr>
        <p:txBody>
          <a:bodyPr>
            <a:normAutofit/>
          </a:bodyPr>
          <a:lstStyle>
            <a:lvl1pPr marL="0" indent="0">
              <a:buClr>
                <a:schemeClr val="tx2"/>
              </a:buClr>
              <a:buFont typeface="Arial" panose="020B0604020202020204" pitchFamily="34" charset="0"/>
              <a:buNone/>
              <a:defRPr sz="2000">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8E75D84-4CA1-B518-E011-4D3D9308A81B}"/>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rgbClr val="000000"/>
                </a:solidFill>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29E3BF2A-4048-1EAA-71D0-9DB88253B4AA}"/>
              </a:ext>
            </a:extLst>
          </p:cNvPr>
          <p:cNvSpPr>
            <a:spLocks noGrp="1"/>
          </p:cNvSpPr>
          <p:nvPr>
            <p:ph type="body" sz="half" idx="2"/>
          </p:nvPr>
        </p:nvSpPr>
        <p:spPr>
          <a:xfrm>
            <a:off x="839788" y="1461542"/>
            <a:ext cx="3932237" cy="4137284"/>
          </a:xfrm>
          <a:prstGeom prst="rect">
            <a:avLst/>
          </a:prstGeom>
        </p:spPr>
        <p:txBody>
          <a:bodyPr>
            <a:normAutofit/>
          </a:bodyPr>
          <a:lstStyle>
            <a:lvl1pPr marL="0" indent="0">
              <a:buNone/>
              <a:defRPr sz="12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7F2343A7-DC91-ED69-13BF-EC8E358C4F2D}"/>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rectangular shape with black outline&#10;&#10;Description automatically generated">
            <a:extLst>
              <a:ext uri="{FF2B5EF4-FFF2-40B4-BE49-F238E27FC236}">
                <a16:creationId xmlns:a16="http://schemas.microsoft.com/office/drawing/2014/main" id="{98EC929D-F575-D0AD-5F5E-52929F2DC3B7}"/>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157256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3DF7E310-67BC-F543-4462-2C1D952828F2}"/>
              </a:ext>
            </a:extLst>
          </p:cNvPr>
          <p:cNvSpPr/>
          <p:nvPr userDrawn="1"/>
        </p:nvSpPr>
        <p:spPr>
          <a:xfrm>
            <a:off x="0" y="5946784"/>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background with white letters&#10;&#10;Description automatically generated">
            <a:extLst>
              <a:ext uri="{FF2B5EF4-FFF2-40B4-BE49-F238E27FC236}">
                <a16:creationId xmlns:a16="http://schemas.microsoft.com/office/drawing/2014/main" id="{48C43E03-5907-FC52-1E76-D4EF9B4F8822}"/>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Tree>
    <p:extLst>
      <p:ext uri="{BB962C8B-B14F-4D97-AF65-F5344CB8AC3E}">
        <p14:creationId xmlns:p14="http://schemas.microsoft.com/office/powerpoint/2010/main" val="842198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Tx/>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Image" descr="Image">
            <a:extLst>
              <a:ext uri="{FF2B5EF4-FFF2-40B4-BE49-F238E27FC236}">
                <a16:creationId xmlns:a16="http://schemas.microsoft.com/office/drawing/2014/main" id="{5E05667A-1922-5DB4-5DBF-4FE41D11FC0C}"/>
              </a:ext>
            </a:extLst>
          </p:cNvPr>
          <p:cNvPicPr>
            <a:picLocks noChangeAspect="1"/>
          </p:cNvPicPr>
          <p:nvPr userDrawn="1"/>
        </p:nvPicPr>
        <p:blipFill>
          <a:blip r:embed="rId2"/>
          <a:stretch>
            <a:fillRect/>
          </a:stretch>
        </p:blipFill>
        <p:spPr>
          <a:xfrm>
            <a:off x="1726" y="-1"/>
            <a:ext cx="2847925" cy="6858001"/>
          </a:xfrm>
          <a:prstGeom prst="rect">
            <a:avLst/>
          </a:prstGeom>
          <a:ln w="12700">
            <a:miter lim="400000"/>
          </a:ln>
        </p:spPr>
      </p:pic>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5916610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lstStyle>
            <a:lvl1pPr>
              <a:defRPr sz="3600">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 typeface="Arial" panose="020B0604020202020204" pitchFamily="34" charset="0"/>
              <a:buNone/>
              <a:defRPr sz="2000" b="1">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rgbClr val="000000"/>
                </a:solidFill>
              </a:defRPr>
            </a:lvl1pPr>
          </a:lstStyle>
          <a:p>
            <a:r>
              <a:rPr lang="en-US"/>
              <a:t>Click icon to add picture</a:t>
            </a:r>
          </a:p>
        </p:txBody>
      </p:sp>
      <p:sp>
        <p:nvSpPr>
          <p:cNvPr id="5" name="Rectangle 4">
            <a:extLst>
              <a:ext uri="{FF2B5EF4-FFF2-40B4-BE49-F238E27FC236}">
                <a16:creationId xmlns:a16="http://schemas.microsoft.com/office/drawing/2014/main" id="{72EE9973-E907-0A17-46C0-F6A08E301EA2}"/>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5FB02E5A-AE1A-FD3D-8C88-2623723A36B9}"/>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8389890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a:prstGeom prst="rect">
            <a:avLst/>
          </a:prstGeom>
        </p:spPr>
        <p:txBody>
          <a:bodyPr anchor="t"/>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46217"/>
          </a:xfrm>
          <a:prstGeom prst="rect">
            <a:avLst/>
          </a:prstGeom>
        </p:spPr>
        <p:txBody>
          <a:bodyPr>
            <a:normAutofit/>
          </a:bodyPr>
          <a:lstStyle>
            <a:lvl1pPr marL="0" indent="0">
              <a:buClr>
                <a:schemeClr val="tx2"/>
              </a:buClr>
              <a:buFont typeface="Arial" panose="020B0604020202020204" pitchFamily="34" charset="0"/>
              <a:buNone/>
              <a:defRPr sz="2000">
                <a:solidFill>
                  <a:schemeClr val="bg1"/>
                </a:solidFill>
              </a:defRPr>
            </a:lvl1pPr>
            <a:lvl2pPr marL="800100" indent="-342900">
              <a:buClr>
                <a:schemeClr val="tx2"/>
              </a:buClr>
              <a:buFont typeface="Arial" panose="020B0604020202020204" pitchFamily="34" charset="0"/>
              <a:buChar char="•"/>
              <a:defRPr sz="1800">
                <a:solidFill>
                  <a:schemeClr val="bg1"/>
                </a:solidFill>
              </a:defRPr>
            </a:lvl2pPr>
            <a:lvl3pPr marL="1257300" indent="-342900">
              <a:buClr>
                <a:schemeClr val="tx2"/>
              </a:buClr>
              <a:buFont typeface="Arial" panose="020B0604020202020204" pitchFamily="34" charset="0"/>
              <a:buChar char="•"/>
              <a:defRPr sz="1600">
                <a:solidFill>
                  <a:schemeClr val="bg1"/>
                </a:solidFill>
              </a:defRPr>
            </a:lvl3pPr>
            <a:lvl4pPr marL="1657350" indent="-285750">
              <a:buClr>
                <a:schemeClr val="tx2"/>
              </a:buClr>
              <a:buFont typeface="Arial" panose="020B0604020202020204" pitchFamily="34" charset="0"/>
              <a:buChar char="•"/>
              <a:defRPr sz="1400">
                <a:solidFill>
                  <a:schemeClr val="bg1"/>
                </a:solidFill>
              </a:defRPr>
            </a:lvl4pPr>
            <a:lvl5pPr marL="2114550" indent="-28575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70129"/>
          </a:xfrm>
          <a:prstGeom prst="rect">
            <a:avLst/>
          </a:prstGeom>
        </p:spPr>
        <p:txBody>
          <a:bodyPr>
            <a:normAutofit/>
          </a:bodyPr>
          <a:lstStyle>
            <a:lvl1pPr marL="0" indent="0">
              <a:buClr>
                <a:schemeClr val="accent2"/>
              </a:buClr>
              <a:buFont typeface="+mj-lt"/>
              <a:buNone/>
              <a:defRPr sz="2000">
                <a:solidFill>
                  <a:schemeClr val="bg1"/>
                </a:solidFill>
              </a:defRPr>
            </a:lvl1pPr>
            <a:lvl2pPr marL="914400" indent="-457200">
              <a:buClr>
                <a:schemeClr val="accent2"/>
              </a:buClr>
              <a:buFont typeface="+mj-lt"/>
              <a:buAutoNum type="arabicPeriod"/>
              <a:defRPr sz="1800">
                <a:solidFill>
                  <a:schemeClr val="bg1"/>
                </a:solidFill>
              </a:defRPr>
            </a:lvl2pPr>
            <a:lvl3pPr marL="1371600" indent="-457200">
              <a:buClr>
                <a:schemeClr val="accent2"/>
              </a:buClr>
              <a:buFont typeface="+mj-lt"/>
              <a:buAutoNum type="arabicPeriod"/>
              <a:defRPr sz="1600">
                <a:solidFill>
                  <a:schemeClr val="bg1"/>
                </a:solidFill>
              </a:defRPr>
            </a:lvl3pPr>
            <a:lvl4pPr marL="1714500" indent="-342900">
              <a:buClr>
                <a:schemeClr val="accent2"/>
              </a:buClr>
              <a:buFont typeface="+mj-lt"/>
              <a:buAutoNum type="arabicPeriod"/>
              <a:defRPr sz="1400">
                <a:solidFill>
                  <a:schemeClr val="bg1"/>
                </a:solidFill>
              </a:defRPr>
            </a:lvl4pPr>
            <a:lvl5pPr marL="2171700" indent="-342900">
              <a:buClr>
                <a:schemeClr val="accent2"/>
              </a:buClr>
              <a:buFont typeface="+mj-lt"/>
              <a:buAutoNum type="arabicPeriod"/>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496DFC34-2A6C-8349-48E9-E7FA7C74E2DC}"/>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1A3E0536-91CE-2BBE-A7AE-826D008B2A6F}"/>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56620509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a:prstGeom prst="rect">
            <a:avLst/>
          </a:prstGeom>
        </p:spPr>
        <p:txBody>
          <a:bodyPr>
            <a:normAutofit/>
          </a:bodyPr>
          <a:lstStyle>
            <a:lvl1pPr>
              <a:defRPr sz="3200">
                <a:solidFill>
                  <a:srgbClr val="0000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a:prstGeom prst="rect">
            <a:avLst/>
          </a:prstGeom>
        </p:spPr>
        <p:txBody>
          <a:bodyPr anchor="t"/>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16236"/>
          </a:xfrm>
          <a:prstGeom prst="rect">
            <a:avLst/>
          </a:prstGeom>
        </p:spPr>
        <p:txBody>
          <a:bodyPr>
            <a:normAutofit/>
          </a:bodyPr>
          <a:lstStyle>
            <a:lvl1pPr marL="0" indent="0">
              <a:buClr>
                <a:schemeClr val="tx2"/>
              </a:buClr>
              <a:buFont typeface="Arial" panose="020B0604020202020204" pitchFamily="34" charset="0"/>
              <a:buNone/>
              <a:defRPr sz="2000">
                <a:solidFill>
                  <a:srgbClr val="000000"/>
                </a:solidFill>
              </a:defRPr>
            </a:lvl1pPr>
            <a:lvl2pPr marL="800100" indent="-342900">
              <a:buClr>
                <a:schemeClr val="tx2"/>
              </a:buClr>
              <a:buFont typeface="Arial" panose="020B0604020202020204" pitchFamily="34" charset="0"/>
              <a:buChar char="•"/>
              <a:defRPr sz="1800">
                <a:solidFill>
                  <a:srgbClr val="000000"/>
                </a:solidFill>
              </a:defRPr>
            </a:lvl2pPr>
            <a:lvl3pPr marL="1257300" indent="-342900">
              <a:buClr>
                <a:schemeClr val="tx2"/>
              </a:buClr>
              <a:buFont typeface="Arial" panose="020B0604020202020204" pitchFamily="34" charset="0"/>
              <a:buChar char="•"/>
              <a:defRPr sz="1600">
                <a:solidFill>
                  <a:srgbClr val="000000"/>
                </a:solidFill>
              </a:defRPr>
            </a:lvl3pPr>
            <a:lvl4pPr marL="1657350" indent="-285750">
              <a:buClr>
                <a:schemeClr val="tx2"/>
              </a:buClr>
              <a:buFont typeface="Arial" panose="020B0604020202020204" pitchFamily="34" charset="0"/>
              <a:buChar char="•"/>
              <a:defRPr sz="1400">
                <a:solidFill>
                  <a:srgbClr val="000000"/>
                </a:solidFill>
              </a:defRPr>
            </a:lvl4pPr>
            <a:lvl5pPr marL="2114550" indent="-285750">
              <a:buClr>
                <a:schemeClr val="tx2"/>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40148"/>
          </a:xfrm>
          <a:prstGeom prst="rect">
            <a:avLst/>
          </a:prstGeom>
        </p:spPr>
        <p:txBody>
          <a:bodyPr>
            <a:normAutofit/>
          </a:bodyPr>
          <a:lstStyle>
            <a:lvl1pPr marL="0" indent="0">
              <a:buClr>
                <a:schemeClr val="tx2"/>
              </a:buClr>
              <a:buFont typeface="+mj-lt"/>
              <a:buNone/>
              <a:defRPr sz="2000">
                <a:solidFill>
                  <a:srgbClr val="000000"/>
                </a:solidFill>
              </a:defRPr>
            </a:lvl1pPr>
            <a:lvl2pPr marL="914400" indent="-457200">
              <a:buClr>
                <a:schemeClr val="tx2"/>
              </a:buClr>
              <a:buFont typeface="+mj-lt"/>
              <a:buAutoNum type="arabicPeriod"/>
              <a:defRPr sz="1800">
                <a:solidFill>
                  <a:srgbClr val="000000"/>
                </a:solidFill>
              </a:defRPr>
            </a:lvl2pPr>
            <a:lvl3pPr marL="1371600" indent="-457200">
              <a:buClr>
                <a:schemeClr val="tx2"/>
              </a:buClr>
              <a:buFont typeface="+mj-lt"/>
              <a:buAutoNum type="arabicPeriod"/>
              <a:defRPr sz="1600">
                <a:solidFill>
                  <a:srgbClr val="000000"/>
                </a:solidFill>
              </a:defRPr>
            </a:lvl3pPr>
            <a:lvl4pPr marL="1714500" indent="-342900">
              <a:buClr>
                <a:schemeClr val="tx2"/>
              </a:buClr>
              <a:buFont typeface="+mj-lt"/>
              <a:buAutoNum type="arabicPeriod"/>
              <a:defRPr sz="1400">
                <a:solidFill>
                  <a:srgbClr val="000000"/>
                </a:solidFill>
              </a:defRPr>
            </a:lvl4pPr>
            <a:lvl5pPr marL="2171700" indent="-342900">
              <a:buClr>
                <a:schemeClr val="tx2"/>
              </a:buClr>
              <a:buFont typeface="+mj-lt"/>
              <a:buAutoNum type="arabicPeriod"/>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F0C3E78B-8E73-C83E-751A-33420334D345}"/>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6D4B7466-3FBE-3F97-FC9B-05C15F749EE8}"/>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761881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normAutofit/>
          </a:bodyPr>
          <a:lstStyle>
            <a:lvl1pPr marL="0" indent="0">
              <a:buFont typeface="Arial" panose="020B0604020202020204" pitchFamily="34" charset="0"/>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377C37A0-607A-0E4A-EA1D-59D3371E856B}"/>
              </a:ext>
            </a:extLst>
          </p:cNvPr>
          <p:cNvSpPr>
            <a:spLocks noGrp="1"/>
          </p:cNvSpPr>
          <p:nvPr>
            <p:ph type="pic" sz="quarter" idx="10"/>
          </p:nvPr>
        </p:nvSpPr>
        <p:spPr>
          <a:xfrm>
            <a:off x="7883525" y="1920875"/>
            <a:ext cx="3470275" cy="4256088"/>
          </a:xfrm>
          <a:prstGeom prst="rect">
            <a:avLst/>
          </a:prstGeom>
        </p:spPr>
        <p:txBody>
          <a:bodyPr/>
          <a:lstStyle/>
          <a:p>
            <a:r>
              <a:rPr lang="en-US"/>
              <a:t>Click icon to add picture</a:t>
            </a:r>
          </a:p>
        </p:txBody>
      </p:sp>
      <p:sp>
        <p:nvSpPr>
          <p:cNvPr id="4" name="Rectangle 3">
            <a:extLst>
              <a:ext uri="{FF2B5EF4-FFF2-40B4-BE49-F238E27FC236}">
                <a16:creationId xmlns:a16="http://schemas.microsoft.com/office/drawing/2014/main" id="{2E485819-BA66-80BB-8AFB-FF8D0E47A1A4}"/>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state with white text&#10;&#10;Description automatically generated">
            <a:extLst>
              <a:ext uri="{FF2B5EF4-FFF2-40B4-BE49-F238E27FC236}">
                <a16:creationId xmlns:a16="http://schemas.microsoft.com/office/drawing/2014/main" id="{F8C08DB2-9EAC-46EF-06DF-99FE64EC5068}"/>
              </a:ext>
            </a:extLst>
          </p:cNvPr>
          <p:cNvPicPr>
            <a:picLocks noChangeAspect="1"/>
          </p:cNvPicPr>
          <p:nvPr userDrawn="1"/>
        </p:nvPicPr>
        <p:blipFill>
          <a:blip r:embed="rId2"/>
          <a:stretch>
            <a:fillRect/>
          </a:stretch>
        </p:blipFill>
        <p:spPr>
          <a:xfrm>
            <a:off x="446611" y="5583836"/>
            <a:ext cx="1602642" cy="971550"/>
          </a:xfrm>
          <a:prstGeom prst="rect">
            <a:avLst/>
          </a:prstGeom>
        </p:spPr>
      </p:pic>
    </p:spTree>
    <p:extLst>
      <p:ext uri="{BB962C8B-B14F-4D97-AF65-F5344CB8AC3E}">
        <p14:creationId xmlns:p14="http://schemas.microsoft.com/office/powerpoint/2010/main" val="252435079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 Dark">
    <p:bg>
      <p:bgRef idx="1001">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311639"/>
          </a:xfrm>
          <a:prstGeom prst="rect">
            <a:avLst/>
          </a:prstGeom>
        </p:spPr>
        <p:txBody>
          <a:bodyPr>
            <a:normAutofit/>
          </a:bodyPr>
          <a:lstStyle>
            <a:lvl1pPr marL="0" indent="0">
              <a:buClr>
                <a:schemeClr val="tx2"/>
              </a:buClr>
              <a:buFont typeface="Arial" panose="020B0604020202020204" pitchFamily="34" charset="0"/>
              <a:buNone/>
              <a:defRPr sz="2400">
                <a:solidFill>
                  <a:schemeClr val="bg1"/>
                </a:solidFill>
              </a:defRPr>
            </a:lvl1pPr>
            <a:lvl2pPr marL="685800" indent="-228600">
              <a:buClr>
                <a:schemeClr val="tx2"/>
              </a:buClr>
              <a:buFont typeface="Arial" panose="020B0604020202020204" pitchFamily="34" charset="0"/>
              <a:buChar char="•"/>
              <a:defRPr sz="2000">
                <a:solidFill>
                  <a:schemeClr val="bg1"/>
                </a:solidFill>
              </a:defRPr>
            </a:lvl2pPr>
            <a:lvl3pPr marL="1143000" indent="-228600">
              <a:buClr>
                <a:schemeClr val="tx2"/>
              </a:buClr>
              <a:buFont typeface="Arial" panose="020B0604020202020204" pitchFamily="34" charset="0"/>
              <a:buChar char="•"/>
              <a:defRPr sz="1800">
                <a:solidFill>
                  <a:schemeClr val="bg1"/>
                </a:solidFill>
              </a:defRPr>
            </a:lvl3pPr>
            <a:lvl4pPr marL="1600200" indent="-228600">
              <a:buClr>
                <a:schemeClr val="tx2"/>
              </a:buClr>
              <a:buFont typeface="Arial" panose="020B0604020202020204" pitchFamily="34" charset="0"/>
              <a:buChar char="•"/>
              <a:defRPr sz="1600">
                <a:solidFill>
                  <a:schemeClr val="bg1"/>
                </a:solidFill>
              </a:defRPr>
            </a:lvl4pPr>
            <a:lvl5pPr marL="2057400" indent="-228600">
              <a:buClr>
                <a:schemeClr val="tx2"/>
              </a:buClr>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black background with white letters&#10;&#10;Description automatically generated">
            <a:extLst>
              <a:ext uri="{FF2B5EF4-FFF2-40B4-BE49-F238E27FC236}">
                <a16:creationId xmlns:a16="http://schemas.microsoft.com/office/drawing/2014/main" id="{A02DB073-A41E-DA39-0E89-F62DFF92C9E0}"/>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
        <p:nvSpPr>
          <p:cNvPr id="9" name="Title 1">
            <a:extLst>
              <a:ext uri="{FF2B5EF4-FFF2-40B4-BE49-F238E27FC236}">
                <a16:creationId xmlns:a16="http://schemas.microsoft.com/office/drawing/2014/main" id="{53EDC456-FC9D-39C4-F803-7AADF89795D3}"/>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chemeClr val="bg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F099F91A-142C-7A77-A4A9-67D61E3F4E48}"/>
              </a:ext>
            </a:extLst>
          </p:cNvPr>
          <p:cNvSpPr>
            <a:spLocks noGrp="1"/>
          </p:cNvSpPr>
          <p:nvPr>
            <p:ph type="body" sz="half" idx="2"/>
          </p:nvPr>
        </p:nvSpPr>
        <p:spPr>
          <a:xfrm>
            <a:off x="839788" y="1461542"/>
            <a:ext cx="3932237" cy="4307298"/>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10104AB-DBF6-71FA-6D77-F801B252BA29}"/>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white letters&#10;&#10;Description automatically generated">
            <a:extLst>
              <a:ext uri="{FF2B5EF4-FFF2-40B4-BE49-F238E27FC236}">
                <a16:creationId xmlns:a16="http://schemas.microsoft.com/office/drawing/2014/main" id="{522FA315-3362-C0F9-3C78-E79606C3F67F}"/>
              </a:ext>
            </a:extLst>
          </p:cNvPr>
          <p:cNvPicPr>
            <a:picLocks noChangeAspect="1"/>
          </p:cNvPicPr>
          <p:nvPr userDrawn="1"/>
        </p:nvPicPr>
        <p:blipFill rotWithShape="1">
          <a:blip r:embed="rId2"/>
          <a:srcRect l="4639" r="5161"/>
          <a:stretch/>
        </p:blipFill>
        <p:spPr>
          <a:xfrm>
            <a:off x="4266212" y="5945777"/>
            <a:ext cx="3462726" cy="789725"/>
          </a:xfrm>
          <a:prstGeom prst="rect">
            <a:avLst/>
          </a:prstGeom>
        </p:spPr>
      </p:pic>
    </p:spTree>
    <p:extLst>
      <p:ext uri="{BB962C8B-B14F-4D97-AF65-F5344CB8AC3E}">
        <p14:creationId xmlns:p14="http://schemas.microsoft.com/office/powerpoint/2010/main" val="167225214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Tx/>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668B95E5-CDE5-D3B2-F0C7-2A96E9404768}"/>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state with white text&#10;&#10;Description automatically generated">
            <a:extLst>
              <a:ext uri="{FF2B5EF4-FFF2-40B4-BE49-F238E27FC236}">
                <a16:creationId xmlns:a16="http://schemas.microsoft.com/office/drawing/2014/main" id="{2A12D9A1-F766-72EB-A949-1E4029FBCD88}"/>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10525464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 typeface="Arial" panose="020B0604020202020204" pitchFamily="34" charset="0"/>
              <a:buNone/>
              <a:defRPr sz="2000" b="1">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rgbClr val="000000"/>
                </a:solidFill>
              </a:defRPr>
            </a:lvl1pPr>
          </a:lstStyle>
          <a:p>
            <a:r>
              <a:rPr lang="en-US"/>
              <a:t>Click icon to add picture</a:t>
            </a:r>
          </a:p>
        </p:txBody>
      </p:sp>
      <p:sp>
        <p:nvSpPr>
          <p:cNvPr id="4" name="Rectangle 3">
            <a:extLst>
              <a:ext uri="{FF2B5EF4-FFF2-40B4-BE49-F238E27FC236}">
                <a16:creationId xmlns:a16="http://schemas.microsoft.com/office/drawing/2014/main" id="{BAFCBE71-8D59-0A88-A036-51D1F3AEF3EB}"/>
              </a:ext>
            </a:extLst>
          </p:cNvPr>
          <p:cNvSpPr/>
          <p:nvPr userDrawn="1"/>
        </p:nvSpPr>
        <p:spPr>
          <a:xfrm>
            <a:off x="-1" y="8313"/>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tate with white text&#10;&#10;Description automatically generated">
            <a:extLst>
              <a:ext uri="{FF2B5EF4-FFF2-40B4-BE49-F238E27FC236}">
                <a16:creationId xmlns:a16="http://schemas.microsoft.com/office/drawing/2014/main" id="{1216AE49-B412-B991-E53C-C35783BB2302}"/>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24867729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3002144" y="1122363"/>
            <a:ext cx="8261969" cy="2381488"/>
          </a:xfrm>
        </p:spPr>
        <p:txBody>
          <a:bodyPr anchor="b"/>
          <a:lstStyle>
            <a:lvl1pPr algn="ctr">
              <a:defRPr sz="60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3002144" y="3602038"/>
            <a:ext cx="8261969" cy="165152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67FF8078-3202-5BA6-4B6D-21AFA554AA6D}"/>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tate with white text&#10;&#10;Description automatically generated">
            <a:extLst>
              <a:ext uri="{FF2B5EF4-FFF2-40B4-BE49-F238E27FC236}">
                <a16:creationId xmlns:a16="http://schemas.microsoft.com/office/drawing/2014/main" id="{FB7F5512-0339-17EB-A960-8538188B4685}"/>
              </a:ext>
            </a:extLst>
          </p:cNvPr>
          <p:cNvPicPr>
            <a:picLocks noChangeAspect="1"/>
          </p:cNvPicPr>
          <p:nvPr userDrawn="1"/>
        </p:nvPicPr>
        <p:blipFill>
          <a:blip r:embed="rId2"/>
          <a:stretch>
            <a:fillRect/>
          </a:stretch>
        </p:blipFill>
        <p:spPr>
          <a:xfrm>
            <a:off x="446611" y="5583836"/>
            <a:ext cx="1602642" cy="971550"/>
          </a:xfrm>
          <a:prstGeom prst="rect">
            <a:avLst/>
          </a:prstGeom>
        </p:spPr>
      </p:pic>
    </p:spTree>
    <p:extLst>
      <p:ext uri="{BB962C8B-B14F-4D97-AF65-F5344CB8AC3E}">
        <p14:creationId xmlns:p14="http://schemas.microsoft.com/office/powerpoint/2010/main" val="23099822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C445B401-A065-145F-F5C7-81323EE49FCE}"/>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8C87B212-28AF-4455-4182-8132BFF238B0}"/>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2276260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7789984" cy="4351338"/>
          </a:xfrm>
        </p:spPr>
        <p:txBody>
          <a:bodyPr/>
          <a:lstStyle>
            <a:lvl1pPr marL="228600" indent="-228600">
              <a:buClr>
                <a:schemeClr val="tx2"/>
              </a:buClr>
              <a:buFont typeface="Arial" panose="020B0604020202020204" pitchFamily="34" charset="0"/>
              <a:buChar char="•"/>
              <a:defRPr>
                <a:solidFill>
                  <a:schemeClr val="bg1"/>
                </a:solidFill>
              </a:defRPr>
            </a:lvl1pPr>
            <a:lvl2pPr marL="685800" indent="-228600">
              <a:buClr>
                <a:schemeClr val="tx2"/>
              </a:buClr>
              <a:buFont typeface="Arial" panose="020B0604020202020204" pitchFamily="34" charset="0"/>
              <a:buChar char="•"/>
              <a:defRPr>
                <a:solidFill>
                  <a:schemeClr val="bg1"/>
                </a:solidFill>
              </a:defRPr>
            </a:lvl2pPr>
            <a:lvl3pPr marL="1143000" indent="-228600">
              <a:buClr>
                <a:schemeClr val="tx2"/>
              </a:buClr>
              <a:buFont typeface="Arial" panose="020B0604020202020204" pitchFamily="34" charset="0"/>
              <a:buChar char="•"/>
              <a:defRPr>
                <a:solidFill>
                  <a:schemeClr val="bg1"/>
                </a:solidFill>
              </a:defRPr>
            </a:lvl3pPr>
            <a:lvl4pPr marL="1600200" indent="-228600">
              <a:buClr>
                <a:schemeClr val="tx2"/>
              </a:buClr>
              <a:buFont typeface="Arial" panose="020B0604020202020204" pitchFamily="34" charset="0"/>
              <a:buChar char="•"/>
              <a:defRPr>
                <a:solidFill>
                  <a:schemeClr val="bg1"/>
                </a:solidFill>
              </a:defRPr>
            </a:lvl4pPr>
            <a:lvl5pPr marL="2057400" indent="-22860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1C630466-D6C7-382C-6FB3-CEEBB0C6CE00}"/>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rectangular shape with black outline&#10;&#10;Description automatically generated">
            <a:extLst>
              <a:ext uri="{FF2B5EF4-FFF2-40B4-BE49-F238E27FC236}">
                <a16:creationId xmlns:a16="http://schemas.microsoft.com/office/drawing/2014/main" id="{2568DA28-EDD1-BBC5-B57F-7A32B7D65191}"/>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32304085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7789984" cy="4351338"/>
          </a:xfrm>
        </p:spPr>
        <p:txBody>
          <a:bodyPr/>
          <a:lstStyle>
            <a:lvl1pPr marL="0" indent="0">
              <a:buClr>
                <a:schemeClr val="tx2"/>
              </a:buClr>
              <a:buFont typeface="Arial" panose="020B0604020202020204" pitchFamily="34" charset="0"/>
              <a:buNone/>
              <a:defRPr>
                <a:solidFill>
                  <a:schemeClr val="tx1"/>
                </a:solidFill>
              </a:defRPr>
            </a:lvl1pPr>
            <a:lvl2pPr marL="800100" indent="-342900">
              <a:buClr>
                <a:schemeClr val="tx2"/>
              </a:buClr>
              <a:buFont typeface="Arial" panose="020B0604020202020204" pitchFamily="34" charset="0"/>
              <a:buChar char="•"/>
              <a:defRPr>
                <a:solidFill>
                  <a:schemeClr val="tx1"/>
                </a:solidFill>
              </a:defRPr>
            </a:lvl2pPr>
            <a:lvl3pPr marL="1257300" indent="-342900">
              <a:buClr>
                <a:schemeClr val="tx2"/>
              </a:buClr>
              <a:buFont typeface="Arial" panose="020B0604020202020204" pitchFamily="34" charset="0"/>
              <a:buChar char="•"/>
              <a:defRPr>
                <a:solidFill>
                  <a:schemeClr val="tx1"/>
                </a:solidFill>
              </a:defRPr>
            </a:lvl3pPr>
            <a:lvl4pPr marL="1657350" indent="-285750">
              <a:buClr>
                <a:schemeClr val="tx2"/>
              </a:buClr>
              <a:buFont typeface="Arial" panose="020B0604020202020204" pitchFamily="34" charset="0"/>
              <a:buChar char="•"/>
              <a:defRPr>
                <a:solidFill>
                  <a:schemeClr val="tx1"/>
                </a:solidFill>
              </a:defRPr>
            </a:lvl4pPr>
            <a:lvl5pPr marL="2114550" indent="-285750">
              <a:buClr>
                <a:schemeClr val="tx2"/>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28E1721-22B4-3235-7BD8-566777C3246F}"/>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5E98AAFF-EDA6-9514-E34F-A78A6E4C5C73}"/>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33631513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p:spPr>
        <p:txBody>
          <a:bodyPr/>
          <a:lstStyle>
            <a:lvl1pPr marL="0" indent="0">
              <a:buNone/>
              <a:defRPr b="1">
                <a:solidFill>
                  <a:schemeClr val="bg1"/>
                </a:solidFill>
              </a:defRPr>
            </a:lvl1pPr>
            <a:lvl2pPr marL="800100" indent="-342900">
              <a:buClr>
                <a:schemeClr val="tx2"/>
              </a:buClr>
              <a:buFont typeface="Arial" panose="020B0604020202020204" pitchFamily="34" charset="0"/>
              <a:buChar char="•"/>
              <a:defRPr>
                <a:solidFill>
                  <a:schemeClr val="bg1"/>
                </a:solidFill>
              </a:defRPr>
            </a:lvl2pPr>
            <a:lvl3pPr marL="1257300" indent="-342900">
              <a:buClr>
                <a:schemeClr val="tx2"/>
              </a:buClr>
              <a:buFont typeface="Arial" panose="020B0604020202020204" pitchFamily="34" charset="0"/>
              <a:buChar char="•"/>
              <a:defRPr>
                <a:solidFill>
                  <a:schemeClr val="bg1"/>
                </a:solidFill>
              </a:defRPr>
            </a:lvl3pPr>
            <a:lvl4pPr marL="1657350" indent="-285750">
              <a:buClr>
                <a:schemeClr val="tx2"/>
              </a:buClr>
              <a:buFont typeface="Arial" panose="020B0604020202020204" pitchFamily="34" charset="0"/>
              <a:buChar char="•"/>
              <a:defRPr>
                <a:solidFill>
                  <a:schemeClr val="bg1"/>
                </a:solidFill>
              </a:defRPr>
            </a:lvl4pPr>
            <a:lvl5pPr marL="2114550" indent="-28575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p:spPr>
        <p:txBody>
          <a:bodyPr/>
          <a:lstStyle>
            <a:lvl1pPr>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02118A80-47A0-499D-C28F-0D4E20ABA802}"/>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state with white text&#10;&#10;Description automatically generated">
            <a:extLst>
              <a:ext uri="{FF2B5EF4-FFF2-40B4-BE49-F238E27FC236}">
                <a16:creationId xmlns:a16="http://schemas.microsoft.com/office/drawing/2014/main" id="{F5219791-C418-A720-E0EB-B73BFCF98D61}"/>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15153168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p:spPr>
        <p:txBody>
          <a:bodyPr/>
          <a:lstStyle>
            <a:lvl1pPr marL="0" indent="0">
              <a:buNone/>
              <a:defRPr b="1">
                <a:solidFill>
                  <a:schemeClr val="tx1"/>
                </a:solidFill>
              </a:defRPr>
            </a:lvl1pPr>
            <a:lvl2pPr marL="685800" indent="-228600">
              <a:buClr>
                <a:schemeClr val="tx2"/>
              </a:buClr>
              <a:buFont typeface="Arial" panose="020B0604020202020204" pitchFamily="34" charset="0"/>
              <a:buChar char="•"/>
              <a:defRPr>
                <a:solidFill>
                  <a:schemeClr val="tx1"/>
                </a:solidFill>
              </a:defRPr>
            </a:lvl2pPr>
            <a:lvl3pPr marL="1143000" indent="-228600">
              <a:buClr>
                <a:schemeClr val="tx2"/>
              </a:buClr>
              <a:buFont typeface="Arial" panose="020B0604020202020204" pitchFamily="34" charset="0"/>
              <a:buChar char="•"/>
              <a:defRPr>
                <a:solidFill>
                  <a:schemeClr val="tx1"/>
                </a:solidFill>
              </a:defRPr>
            </a:lvl3pPr>
            <a:lvl4pPr marL="1600200" indent="-228600">
              <a:buClr>
                <a:schemeClr val="tx2"/>
              </a:buClr>
              <a:buFont typeface="Arial" panose="020B0604020202020204" pitchFamily="34" charset="0"/>
              <a:buChar char="•"/>
              <a:defRPr>
                <a:solidFill>
                  <a:schemeClr val="tx1"/>
                </a:solidFill>
              </a:defRPr>
            </a:lvl4pPr>
            <a:lvl5pPr marL="2057400" indent="-228600">
              <a:buClr>
                <a:schemeClr val="tx2"/>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p:spPr>
        <p:txBody>
          <a:bodyPr/>
          <a:lstStyle/>
          <a:p>
            <a:r>
              <a:rPr lang="en-US"/>
              <a:t>Click icon to add picture</a:t>
            </a:r>
          </a:p>
        </p:txBody>
      </p:sp>
      <p:sp>
        <p:nvSpPr>
          <p:cNvPr id="5" name="Rectangle 4">
            <a:extLst>
              <a:ext uri="{FF2B5EF4-FFF2-40B4-BE49-F238E27FC236}">
                <a16:creationId xmlns:a16="http://schemas.microsoft.com/office/drawing/2014/main" id="{9516A338-E93B-68D2-02EB-329981EB541B}"/>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398D22FC-E455-B3CA-110D-43D6E8DCEE05}"/>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10487901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37844"/>
          </a:xfrm>
        </p:spPr>
        <p:txBody>
          <a:bodyPr/>
          <a:lstStyle>
            <a:lvl1pPr marL="514350" indent="-514350">
              <a:buClr>
                <a:schemeClr val="tx2"/>
              </a:buClr>
              <a:buFont typeface="Arial" panose="020B0604020202020204" pitchFamily="34" charset="0"/>
              <a:buChar char="•"/>
              <a:defRPr>
                <a:solidFill>
                  <a:schemeClr val="bg1"/>
                </a:solidFill>
              </a:defRPr>
            </a:lvl1pPr>
            <a:lvl2pPr marL="914400" indent="-457200">
              <a:buClr>
                <a:schemeClr val="tx2"/>
              </a:buClr>
              <a:buFont typeface="Arial" panose="020B0604020202020204" pitchFamily="34" charset="0"/>
              <a:buChar char="•"/>
              <a:defRPr>
                <a:solidFill>
                  <a:schemeClr val="bg1"/>
                </a:solidFill>
              </a:defRPr>
            </a:lvl2pPr>
            <a:lvl3pPr marL="1371600" indent="-457200">
              <a:buClr>
                <a:schemeClr val="tx2"/>
              </a:buClr>
              <a:buFont typeface="Arial" panose="020B0604020202020204" pitchFamily="34" charset="0"/>
              <a:buChar char="•"/>
              <a:defRPr>
                <a:solidFill>
                  <a:schemeClr val="bg1"/>
                </a:solidFill>
              </a:defRPr>
            </a:lvl3pPr>
            <a:lvl4pPr marL="1714500" indent="-342900">
              <a:buClr>
                <a:schemeClr val="tx2"/>
              </a:buClr>
              <a:buFont typeface="Arial" panose="020B0604020202020204" pitchFamily="34" charset="0"/>
              <a:buChar char="•"/>
              <a:defRPr>
                <a:solidFill>
                  <a:schemeClr val="bg1"/>
                </a:solidFill>
              </a:defRPr>
            </a:lvl4pPr>
            <a:lvl5pPr marL="2171700" indent="-34290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61756"/>
          </a:xfrm>
        </p:spPr>
        <p:txBody>
          <a:bodyPr/>
          <a:lstStyle>
            <a:lvl1pPr marL="514350" indent="-514350">
              <a:buClr>
                <a:schemeClr val="accent2"/>
              </a:buClr>
              <a:buFont typeface="+mj-lt"/>
              <a:buAutoNum type="arabicPeriod"/>
              <a:defRPr>
                <a:solidFill>
                  <a:schemeClr val="bg1"/>
                </a:solidFill>
              </a:defRPr>
            </a:lvl1pPr>
            <a:lvl2pPr marL="914400" indent="-457200">
              <a:buClr>
                <a:schemeClr val="accent2"/>
              </a:buClr>
              <a:buFont typeface="+mj-lt"/>
              <a:buAutoNum type="arabicPeriod"/>
              <a:defRPr>
                <a:solidFill>
                  <a:schemeClr val="bg1"/>
                </a:solidFill>
              </a:defRPr>
            </a:lvl2pPr>
            <a:lvl3pPr marL="1371600" indent="-457200">
              <a:buClr>
                <a:schemeClr val="accent2"/>
              </a:buClr>
              <a:buFont typeface="+mj-lt"/>
              <a:buAutoNum type="arabicPeriod"/>
              <a:defRPr>
                <a:solidFill>
                  <a:schemeClr val="bg1"/>
                </a:solidFill>
              </a:defRPr>
            </a:lvl3pPr>
            <a:lvl4pPr marL="1714500" indent="-342900">
              <a:buClr>
                <a:schemeClr val="accent2"/>
              </a:buClr>
              <a:buFont typeface="+mj-lt"/>
              <a:buAutoNum type="arabicPeriod"/>
              <a:defRPr>
                <a:solidFill>
                  <a:schemeClr val="bg1"/>
                </a:solidFill>
              </a:defRPr>
            </a:lvl4pPr>
            <a:lvl5pPr marL="2171700" indent="-342900">
              <a:buClr>
                <a:schemeClr val="accent2"/>
              </a:buClr>
              <a:buFont typeface="+mj-lt"/>
              <a:buAutoNum type="arabicPeriod"/>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D823D3C-0610-ED62-4793-BAD9715F5DE8}"/>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yellow rectangular shape with black outline&#10;&#10;Description automatically generated">
            <a:extLst>
              <a:ext uri="{FF2B5EF4-FFF2-40B4-BE49-F238E27FC236}">
                <a16:creationId xmlns:a16="http://schemas.microsoft.com/office/drawing/2014/main" id="{9F12FA17-7B40-53A8-0C0C-563E4F3199D1}"/>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11988977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9D286-8B40-A864-7E8F-FB88F7E07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184705-E27D-C3F0-26F1-94013626C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987927"/>
      </p:ext>
    </p:extLst>
  </p:cSld>
  <p:clrMap bg1="lt1" tx1="dk1" bg2="lt2" tx2="dk2" accent1="accent1" accent2="accent2" accent3="accent3" accent4="accent4" accent5="accent5" accent6="accent6" hlink="hlink" folHlink="folHlink"/>
  <p:sldLayoutIdLst>
    <p:sldLayoutId id="2147483797" r:id="rId1"/>
    <p:sldLayoutId id="2147483813" r:id="rId2"/>
    <p:sldLayoutId id="2147483814"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670" r:id="rId15"/>
    <p:sldLayoutId id="2147483671" r:id="rId16"/>
    <p:sldLayoutId id="2147483694" r:id="rId17"/>
    <p:sldLayoutId id="2147483681" r:id="rId18"/>
    <p:sldLayoutId id="2147483697" r:id="rId19"/>
    <p:sldLayoutId id="2147483667" r:id="rId20"/>
    <p:sldLayoutId id="2147483668" r:id="rId21"/>
    <p:sldLayoutId id="2147483664" r:id="rId22"/>
    <p:sldLayoutId id="2147483653" r:id="rId23"/>
    <p:sldLayoutId id="2147483674" r:id="rId24"/>
    <p:sldLayoutId id="2147483680" r:id="rId25"/>
    <p:sldLayoutId id="2147483693"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3318-DB4F-89F7-68D3-F566DB605714}"/>
              </a:ext>
            </a:extLst>
          </p:cNvPr>
          <p:cNvSpPr>
            <a:spLocks noGrp="1"/>
          </p:cNvSpPr>
          <p:nvPr>
            <p:ph type="ctrTitle"/>
          </p:nvPr>
        </p:nvSpPr>
        <p:spPr/>
        <p:txBody>
          <a:bodyPr/>
          <a:lstStyle/>
          <a:p>
            <a:r>
              <a:rPr lang="en-US" dirty="0"/>
              <a:t>Housing Credits &amp; Multifamily Loans</a:t>
            </a:r>
          </a:p>
        </p:txBody>
      </p:sp>
      <p:sp>
        <p:nvSpPr>
          <p:cNvPr id="3" name="Subtitle 2">
            <a:extLst>
              <a:ext uri="{FF2B5EF4-FFF2-40B4-BE49-F238E27FC236}">
                <a16:creationId xmlns:a16="http://schemas.microsoft.com/office/drawing/2014/main" id="{2AD0AC44-5314-9A6B-61C1-D357F5A9862A}"/>
              </a:ext>
            </a:extLst>
          </p:cNvPr>
          <p:cNvSpPr>
            <a:spLocks noGrp="1"/>
          </p:cNvSpPr>
          <p:nvPr>
            <p:ph type="subTitle" idx="1"/>
          </p:nvPr>
        </p:nvSpPr>
        <p:spPr/>
        <p:txBody>
          <a:bodyPr/>
          <a:lstStyle/>
          <a:p>
            <a:r>
              <a:rPr lang="en-US" dirty="0"/>
              <a:t>Board Member Training</a:t>
            </a:r>
          </a:p>
          <a:p>
            <a:r>
              <a:rPr lang="en-US" dirty="0"/>
              <a:t>April 14, 2025</a:t>
            </a:r>
          </a:p>
          <a:p>
            <a:endParaRPr lang="en-US" dirty="0"/>
          </a:p>
          <a:p>
            <a:endParaRPr lang="en-US" dirty="0"/>
          </a:p>
        </p:txBody>
      </p:sp>
    </p:spTree>
    <p:extLst>
      <p:ext uri="{BB962C8B-B14F-4D97-AF65-F5344CB8AC3E}">
        <p14:creationId xmlns:p14="http://schemas.microsoft.com/office/powerpoint/2010/main" val="204879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175CB-EBEC-7DD6-2023-5DE8FFAA56F9}"/>
              </a:ext>
            </a:extLst>
          </p:cNvPr>
          <p:cNvSpPr>
            <a:spLocks noGrp="1"/>
          </p:cNvSpPr>
          <p:nvPr>
            <p:ph type="ctrTitle"/>
          </p:nvPr>
        </p:nvSpPr>
        <p:spPr>
          <a:xfrm>
            <a:off x="1343700" y="100584"/>
            <a:ext cx="9697245" cy="679982"/>
          </a:xfrm>
        </p:spPr>
        <p:txBody>
          <a:bodyPr>
            <a:normAutofit fontScale="90000"/>
          </a:bodyPr>
          <a:lstStyle/>
          <a:p>
            <a:r>
              <a:rPr lang="en-US" dirty="0"/>
              <a:t>Number of Units Last 10 years</a:t>
            </a:r>
          </a:p>
        </p:txBody>
      </p:sp>
      <p:sp>
        <p:nvSpPr>
          <p:cNvPr id="6" name="Subtitle 5">
            <a:extLst>
              <a:ext uri="{FF2B5EF4-FFF2-40B4-BE49-F238E27FC236}">
                <a16:creationId xmlns:a16="http://schemas.microsoft.com/office/drawing/2014/main" id="{C3210CD5-6892-10C3-9B08-7AF7C5007445}"/>
              </a:ext>
            </a:extLst>
          </p:cNvPr>
          <p:cNvSpPr>
            <a:spLocks noGrp="1"/>
          </p:cNvSpPr>
          <p:nvPr>
            <p:ph type="subTitle" idx="1"/>
          </p:nvPr>
        </p:nvSpPr>
        <p:spPr>
          <a:xfrm>
            <a:off x="1524000" y="3602038"/>
            <a:ext cx="7148945" cy="766762"/>
          </a:xfrm>
        </p:spPr>
        <p:txBody>
          <a:bodyPr/>
          <a:lstStyle/>
          <a:p>
            <a:endParaRPr lang="en-US" dirty="0"/>
          </a:p>
        </p:txBody>
      </p:sp>
      <p:pic>
        <p:nvPicPr>
          <p:cNvPr id="8" name="Picture 7">
            <a:extLst>
              <a:ext uri="{FF2B5EF4-FFF2-40B4-BE49-F238E27FC236}">
                <a16:creationId xmlns:a16="http://schemas.microsoft.com/office/drawing/2014/main" id="{F2530899-9CEA-AD47-E8E2-B73CD28BA100}"/>
              </a:ext>
            </a:extLst>
          </p:cNvPr>
          <p:cNvPicPr>
            <a:picLocks noChangeAspect="1"/>
          </p:cNvPicPr>
          <p:nvPr/>
        </p:nvPicPr>
        <p:blipFill>
          <a:blip r:embed="rId2"/>
          <a:stretch>
            <a:fillRect/>
          </a:stretch>
        </p:blipFill>
        <p:spPr>
          <a:xfrm>
            <a:off x="1343700" y="780566"/>
            <a:ext cx="9697245" cy="4870426"/>
          </a:xfrm>
          <a:prstGeom prst="rect">
            <a:avLst/>
          </a:prstGeom>
        </p:spPr>
      </p:pic>
    </p:spTree>
    <p:extLst>
      <p:ext uri="{BB962C8B-B14F-4D97-AF65-F5344CB8AC3E}">
        <p14:creationId xmlns:p14="http://schemas.microsoft.com/office/powerpoint/2010/main" val="87596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9B44D6-71DA-2930-2C6D-9B8F878BF2E2}"/>
              </a:ext>
            </a:extLst>
          </p:cNvPr>
          <p:cNvSpPr>
            <a:spLocks noGrp="1"/>
          </p:cNvSpPr>
          <p:nvPr>
            <p:ph type="title"/>
          </p:nvPr>
        </p:nvSpPr>
        <p:spPr/>
        <p:txBody>
          <a:bodyPr/>
          <a:lstStyle/>
          <a:p>
            <a:endParaRPr lang="en-US" dirty="0"/>
          </a:p>
        </p:txBody>
      </p:sp>
      <p:sp>
        <p:nvSpPr>
          <p:cNvPr id="16" name="Content Placeholder 15">
            <a:extLst>
              <a:ext uri="{FF2B5EF4-FFF2-40B4-BE49-F238E27FC236}">
                <a16:creationId xmlns:a16="http://schemas.microsoft.com/office/drawing/2014/main" id="{8D9CF669-AFF8-A185-B786-BF373B1A5DC9}"/>
              </a:ext>
            </a:extLst>
          </p:cNvPr>
          <p:cNvSpPr>
            <a:spLocks noGrp="1"/>
          </p:cNvSpPr>
          <p:nvPr>
            <p:ph idx="1"/>
          </p:nvPr>
        </p:nvSpPr>
        <p:spPr/>
        <p:txBody>
          <a:bodyPr/>
          <a:lstStyle/>
          <a:p>
            <a:endParaRPr lang="en-US" dirty="0"/>
          </a:p>
        </p:txBody>
      </p:sp>
      <p:pic>
        <p:nvPicPr>
          <p:cNvPr id="21" name="Picture 20">
            <a:extLst>
              <a:ext uri="{FF2B5EF4-FFF2-40B4-BE49-F238E27FC236}">
                <a16:creationId xmlns:a16="http://schemas.microsoft.com/office/drawing/2014/main" id="{0418612C-609A-B766-F75F-B0A97D72D9B4}"/>
              </a:ext>
            </a:extLst>
          </p:cNvPr>
          <p:cNvPicPr>
            <a:picLocks noChangeAspect="1"/>
          </p:cNvPicPr>
          <p:nvPr/>
        </p:nvPicPr>
        <p:blipFill>
          <a:blip r:embed="rId2"/>
          <a:stretch>
            <a:fillRect/>
          </a:stretch>
        </p:blipFill>
        <p:spPr>
          <a:xfrm>
            <a:off x="3563816" y="115518"/>
            <a:ext cx="7911904" cy="6377357"/>
          </a:xfrm>
          <a:prstGeom prst="rect">
            <a:avLst/>
          </a:prstGeom>
        </p:spPr>
      </p:pic>
    </p:spTree>
    <p:extLst>
      <p:ext uri="{BB962C8B-B14F-4D97-AF65-F5344CB8AC3E}">
        <p14:creationId xmlns:p14="http://schemas.microsoft.com/office/powerpoint/2010/main" val="185744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0907-A47C-CBCE-E5E7-F61D94399550}"/>
              </a:ext>
            </a:extLst>
          </p:cNvPr>
          <p:cNvSpPr>
            <a:spLocks noGrp="1"/>
          </p:cNvSpPr>
          <p:nvPr>
            <p:ph type="title"/>
          </p:nvPr>
        </p:nvSpPr>
        <p:spPr/>
        <p:txBody>
          <a:bodyPr>
            <a:normAutofit/>
          </a:bodyPr>
          <a:lstStyle/>
          <a:p>
            <a:pPr algn="ctr"/>
            <a:r>
              <a:rPr lang="en-US" sz="4800" dirty="0"/>
              <a:t>9% Credits</a:t>
            </a:r>
          </a:p>
        </p:txBody>
      </p:sp>
      <p:sp>
        <p:nvSpPr>
          <p:cNvPr id="3" name="Content Placeholder 2">
            <a:extLst>
              <a:ext uri="{FF2B5EF4-FFF2-40B4-BE49-F238E27FC236}">
                <a16:creationId xmlns:a16="http://schemas.microsoft.com/office/drawing/2014/main" id="{5052066C-F064-FA1C-8388-C228C7D441F1}"/>
              </a:ext>
            </a:extLst>
          </p:cNvPr>
          <p:cNvSpPr>
            <a:spLocks noGrp="1"/>
          </p:cNvSpPr>
          <p:nvPr>
            <p:ph idx="1"/>
          </p:nvPr>
        </p:nvSpPr>
        <p:spPr/>
        <p:txBody>
          <a:bodyPr/>
          <a:lstStyle/>
          <a:p>
            <a:r>
              <a:rPr lang="en-US" sz="2800" dirty="0"/>
              <a:t>Competitive Rounds</a:t>
            </a:r>
          </a:p>
          <a:p>
            <a:r>
              <a:rPr lang="en-US" sz="2800" dirty="0"/>
              <a:t>Can subsidize 70 percent of the low-income unit costs in a project</a:t>
            </a:r>
          </a:p>
          <a:p>
            <a:r>
              <a:rPr lang="en-US" sz="2800" dirty="0"/>
              <a:t>U</a:t>
            </a:r>
            <a:r>
              <a:rPr lang="en-US" sz="2800" b="0" i="0" dirty="0">
                <a:effectLst/>
              </a:rPr>
              <a:t>sually for new construction and substantial rehabilitation without federal subsidies</a:t>
            </a:r>
          </a:p>
          <a:p>
            <a:r>
              <a:rPr lang="en-US" sz="2800" dirty="0"/>
              <a:t>15-year compliance; 35-year extended use period</a:t>
            </a:r>
          </a:p>
          <a:p>
            <a:r>
              <a:rPr lang="en-US" dirty="0"/>
              <a:t>$8</a:t>
            </a:r>
            <a:r>
              <a:rPr lang="en-US" sz="2800" dirty="0"/>
              <a:t>.5 million maximum allocation per project </a:t>
            </a:r>
          </a:p>
          <a:p>
            <a:endParaRPr lang="en-US" dirty="0"/>
          </a:p>
        </p:txBody>
      </p:sp>
    </p:spTree>
    <p:extLst>
      <p:ext uri="{BB962C8B-B14F-4D97-AF65-F5344CB8AC3E}">
        <p14:creationId xmlns:p14="http://schemas.microsoft.com/office/powerpoint/2010/main" val="39105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0907-A47C-CBCE-E5E7-F61D94399550}"/>
              </a:ext>
            </a:extLst>
          </p:cNvPr>
          <p:cNvSpPr>
            <a:spLocks noGrp="1"/>
          </p:cNvSpPr>
          <p:nvPr>
            <p:ph type="title"/>
          </p:nvPr>
        </p:nvSpPr>
        <p:spPr>
          <a:xfrm>
            <a:off x="2880360" y="365125"/>
            <a:ext cx="8473440" cy="1325563"/>
          </a:xfrm>
        </p:spPr>
        <p:txBody>
          <a:bodyPr/>
          <a:lstStyle/>
          <a:p>
            <a:r>
              <a:rPr lang="en-US" dirty="0"/>
              <a:t>Private Activity Bonds 4% Credits</a:t>
            </a:r>
          </a:p>
        </p:txBody>
      </p:sp>
      <p:sp>
        <p:nvSpPr>
          <p:cNvPr id="3" name="Content Placeholder 2">
            <a:extLst>
              <a:ext uri="{FF2B5EF4-FFF2-40B4-BE49-F238E27FC236}">
                <a16:creationId xmlns:a16="http://schemas.microsoft.com/office/drawing/2014/main" id="{5052066C-F064-FA1C-8388-C228C7D441F1}"/>
              </a:ext>
            </a:extLst>
          </p:cNvPr>
          <p:cNvSpPr>
            <a:spLocks noGrp="1"/>
          </p:cNvSpPr>
          <p:nvPr>
            <p:ph idx="1"/>
          </p:nvPr>
        </p:nvSpPr>
        <p:spPr>
          <a:xfrm>
            <a:off x="2880360" y="1825625"/>
            <a:ext cx="8473440" cy="4351338"/>
          </a:xfrm>
        </p:spPr>
        <p:txBody>
          <a:bodyPr>
            <a:normAutofit fontScale="92500" lnSpcReduction="20000"/>
          </a:bodyPr>
          <a:lstStyle/>
          <a:p>
            <a:r>
              <a:rPr lang="en-US" sz="2800" b="0" i="0" dirty="0">
                <a:effectLst/>
              </a:rPr>
              <a:t>Can subsidize 30 percent of the low-income unit costs in a project </a:t>
            </a:r>
          </a:p>
          <a:p>
            <a:r>
              <a:rPr lang="en-US" sz="2800" dirty="0"/>
              <a:t>Non-competitive, for now</a:t>
            </a:r>
          </a:p>
          <a:p>
            <a:r>
              <a:rPr lang="en-US" sz="2800" dirty="0"/>
              <a:t>No amount cap like competitive, Volume Cap at state level determines cap</a:t>
            </a:r>
          </a:p>
          <a:p>
            <a:r>
              <a:rPr lang="en-US" sz="2800" dirty="0"/>
              <a:t>Acquisition of existing buildings for rehabilitation and new construction financed by tax-exempt bond</a:t>
            </a:r>
          </a:p>
          <a:p>
            <a:r>
              <a:rPr lang="en-US" sz="2800" dirty="0"/>
              <a:t>15-year compliance; 35-year extended use period</a:t>
            </a:r>
          </a:p>
          <a:p>
            <a:r>
              <a:rPr lang="en-US" sz="2800" dirty="0"/>
              <a:t>No discretionary boost</a:t>
            </a:r>
          </a:p>
          <a:p>
            <a:r>
              <a:rPr lang="en-US" sz="2800" dirty="0"/>
              <a:t>“50%” Test imposes minimum debt requirements</a:t>
            </a:r>
          </a:p>
          <a:p>
            <a:r>
              <a:rPr lang="en-US" sz="2800" dirty="0"/>
              <a:t>The Board will approve a resolution to be the issuing agency for the tax-exempt bonds</a:t>
            </a:r>
          </a:p>
          <a:p>
            <a:endParaRPr lang="en-US" dirty="0"/>
          </a:p>
          <a:p>
            <a:endParaRPr lang="en-US" dirty="0"/>
          </a:p>
        </p:txBody>
      </p:sp>
    </p:spTree>
    <p:extLst>
      <p:ext uri="{BB962C8B-B14F-4D97-AF65-F5344CB8AC3E}">
        <p14:creationId xmlns:p14="http://schemas.microsoft.com/office/powerpoint/2010/main" val="262371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A89CC6-F736-F59C-F49A-589B1A6AF753}"/>
              </a:ext>
            </a:extLst>
          </p:cNvPr>
          <p:cNvSpPr>
            <a:spLocks noGrp="1"/>
          </p:cNvSpPr>
          <p:nvPr>
            <p:ph type="title"/>
          </p:nvPr>
        </p:nvSpPr>
        <p:spPr>
          <a:xfrm>
            <a:off x="2679190" y="256033"/>
            <a:ext cx="9198866" cy="1154690"/>
          </a:xfrm>
        </p:spPr>
        <p:txBody>
          <a:bodyPr/>
          <a:lstStyle/>
          <a:p>
            <a:r>
              <a:rPr lang="en-US" dirty="0"/>
              <a:t>Qualified Allocation Plan (QAP)</a:t>
            </a:r>
          </a:p>
        </p:txBody>
      </p:sp>
      <p:sp>
        <p:nvSpPr>
          <p:cNvPr id="5" name="Content Placeholder 4">
            <a:extLst>
              <a:ext uri="{FF2B5EF4-FFF2-40B4-BE49-F238E27FC236}">
                <a16:creationId xmlns:a16="http://schemas.microsoft.com/office/drawing/2014/main" id="{6FACC3CF-F4D3-52D5-4612-DEB72479FD8D}"/>
              </a:ext>
            </a:extLst>
          </p:cNvPr>
          <p:cNvSpPr>
            <a:spLocks noGrp="1"/>
          </p:cNvSpPr>
          <p:nvPr>
            <p:ph idx="1"/>
          </p:nvPr>
        </p:nvSpPr>
        <p:spPr>
          <a:xfrm>
            <a:off x="2679191" y="1410722"/>
            <a:ext cx="4808113" cy="4926797"/>
          </a:xfrm>
        </p:spPr>
        <p:txBody>
          <a:bodyPr>
            <a:normAutofit fontScale="77500" lnSpcReduction="20000"/>
          </a:bodyPr>
          <a:lstStyle/>
          <a:p>
            <a:pPr marL="457200" indent="-457200">
              <a:buClr>
                <a:srgbClr val="FFC000"/>
              </a:buClr>
              <a:buFont typeface="Arial" panose="020B0604020202020204" pitchFamily="34" charset="0"/>
              <a:buChar char="•"/>
            </a:pPr>
            <a:r>
              <a:rPr lang="en-US" sz="2600" b="0" dirty="0"/>
              <a:t>The Qualified Allocation Plan is the governing document for Montana Housing Credits</a:t>
            </a:r>
          </a:p>
          <a:p>
            <a:pPr marL="457200" indent="-457200">
              <a:buClr>
                <a:srgbClr val="FFC000"/>
              </a:buClr>
              <a:buFont typeface="Arial" panose="020B0604020202020204" pitchFamily="34" charset="0"/>
              <a:buChar char="•"/>
            </a:pPr>
            <a:r>
              <a:rPr lang="en-US" sz="2600" b="0" dirty="0"/>
              <a:t>The QAP is intended to ensure the selection of those developments which best meet the most pressing housing needs of Montanans in accordance with the guidelines and requirements established by the federal government and the requirements, considerations, factors, limitations, criteria and priorities established by the Montana Board of Housing</a:t>
            </a:r>
          </a:p>
          <a:p>
            <a:pPr marL="457200" indent="-457200">
              <a:buClr>
                <a:srgbClr val="FFC000"/>
              </a:buClr>
              <a:buFont typeface="Arial" panose="020B0604020202020204" pitchFamily="34" charset="0"/>
              <a:buChar char="•"/>
            </a:pPr>
            <a:r>
              <a:rPr lang="en-US" sz="2600" b="0" dirty="0"/>
              <a:t>The QAP is updated annually, approved by both the Board and the Governor, and revised within ARM’s – including a public hearing and public comment period</a:t>
            </a:r>
          </a:p>
          <a:p>
            <a:pPr>
              <a:buClr>
                <a:srgbClr val="FFC000"/>
              </a:buClr>
            </a:pPr>
            <a:endParaRPr lang="en-US" dirty="0"/>
          </a:p>
        </p:txBody>
      </p:sp>
      <p:sp>
        <p:nvSpPr>
          <p:cNvPr id="10" name="Picture Placeholder 9">
            <a:extLst>
              <a:ext uri="{FF2B5EF4-FFF2-40B4-BE49-F238E27FC236}">
                <a16:creationId xmlns:a16="http://schemas.microsoft.com/office/drawing/2014/main" id="{BFF6977C-E573-BF1F-6BCE-170F5A9208D3}"/>
              </a:ext>
            </a:extLst>
          </p:cNvPr>
          <p:cNvSpPr>
            <a:spLocks noGrp="1"/>
          </p:cNvSpPr>
          <p:nvPr>
            <p:ph type="pic" sz="quarter" idx="10"/>
          </p:nvPr>
        </p:nvSpPr>
        <p:spPr/>
        <p:txBody>
          <a:bodyPr/>
          <a:lstStyle/>
          <a:p>
            <a:endParaRPr lang="en-US"/>
          </a:p>
        </p:txBody>
      </p:sp>
      <p:pic>
        <p:nvPicPr>
          <p:cNvPr id="14" name="Picture 13">
            <a:extLst>
              <a:ext uri="{FF2B5EF4-FFF2-40B4-BE49-F238E27FC236}">
                <a16:creationId xmlns:a16="http://schemas.microsoft.com/office/drawing/2014/main" id="{61B1D355-5ACE-0982-214D-8EBB29882B73}"/>
              </a:ext>
            </a:extLst>
          </p:cNvPr>
          <p:cNvPicPr>
            <a:picLocks noChangeAspect="1"/>
          </p:cNvPicPr>
          <p:nvPr/>
        </p:nvPicPr>
        <p:blipFill>
          <a:blip r:embed="rId2"/>
          <a:stretch>
            <a:fillRect/>
          </a:stretch>
        </p:blipFill>
        <p:spPr>
          <a:xfrm>
            <a:off x="7487304" y="1410722"/>
            <a:ext cx="4390752" cy="4926797"/>
          </a:xfrm>
          <a:prstGeom prst="rect">
            <a:avLst/>
          </a:prstGeom>
        </p:spPr>
      </p:pic>
    </p:spTree>
    <p:extLst>
      <p:ext uri="{BB962C8B-B14F-4D97-AF65-F5344CB8AC3E}">
        <p14:creationId xmlns:p14="http://schemas.microsoft.com/office/powerpoint/2010/main" val="27302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A89CC6-F736-F59C-F49A-589B1A6AF753}"/>
              </a:ext>
            </a:extLst>
          </p:cNvPr>
          <p:cNvSpPr>
            <a:spLocks noGrp="1"/>
          </p:cNvSpPr>
          <p:nvPr>
            <p:ph type="title"/>
          </p:nvPr>
        </p:nvSpPr>
        <p:spPr>
          <a:xfrm>
            <a:off x="2587752" y="365125"/>
            <a:ext cx="9196180" cy="1165801"/>
          </a:xfrm>
        </p:spPr>
        <p:txBody>
          <a:bodyPr/>
          <a:lstStyle/>
          <a:p>
            <a:r>
              <a:rPr lang="en-US" dirty="0"/>
              <a:t>Housing Credit Compliance</a:t>
            </a:r>
          </a:p>
        </p:txBody>
      </p:sp>
      <p:sp>
        <p:nvSpPr>
          <p:cNvPr id="5" name="Content Placeholder 4">
            <a:extLst>
              <a:ext uri="{FF2B5EF4-FFF2-40B4-BE49-F238E27FC236}">
                <a16:creationId xmlns:a16="http://schemas.microsoft.com/office/drawing/2014/main" id="{6FACC3CF-F4D3-52D5-4612-DEB72479FD8D}"/>
              </a:ext>
            </a:extLst>
          </p:cNvPr>
          <p:cNvSpPr>
            <a:spLocks noGrp="1"/>
          </p:cNvSpPr>
          <p:nvPr>
            <p:ph idx="1"/>
          </p:nvPr>
        </p:nvSpPr>
        <p:spPr>
          <a:xfrm>
            <a:off x="2587752" y="1530928"/>
            <a:ext cx="5515128" cy="4752109"/>
          </a:xfrm>
        </p:spPr>
        <p:txBody>
          <a:bodyPr>
            <a:normAutofit fontScale="47500" lnSpcReduction="20000"/>
          </a:bodyPr>
          <a:lstStyle/>
          <a:p>
            <a:pPr marL="457200" indent="-457200">
              <a:buClr>
                <a:schemeClr val="tx2"/>
              </a:buClr>
              <a:buFont typeface="Arial" panose="020B0604020202020204" pitchFamily="34" charset="0"/>
              <a:buChar char="•"/>
            </a:pPr>
            <a:r>
              <a:rPr lang="en-US" sz="4500" b="0" dirty="0"/>
              <a:t>Housing Credit properties are governed by Section 42 of the Internal Revenue Code. All projects are governed by promises made by the owner in their application for funding and any other more restrictive rules implemented by the Montana Board of Housing. These rules can be found in the Declaration of Restrictive Covenants </a:t>
            </a:r>
          </a:p>
          <a:p>
            <a:pPr marL="457200" indent="-457200">
              <a:buClr>
                <a:srgbClr val="FFC000"/>
              </a:buClr>
              <a:buFont typeface="Arial" panose="020B0604020202020204" pitchFamily="34" charset="0"/>
              <a:buChar char="•"/>
            </a:pPr>
            <a:r>
              <a:rPr lang="en-US" sz="4500" b="0" dirty="0"/>
              <a:t>The Compliance Manual is intended as a reference to promote a better understanding of the Housing Credit program. Owners are responsible for compliance with all applicable federal and state rules and regulations that govern their properties.</a:t>
            </a:r>
          </a:p>
          <a:p>
            <a:pPr marL="457200" indent="-457200">
              <a:buClr>
                <a:srgbClr val="FFC000"/>
              </a:buClr>
              <a:buFont typeface="Arial" panose="020B0604020202020204" pitchFamily="34" charset="0"/>
              <a:buChar char="•"/>
            </a:pPr>
            <a:r>
              <a:rPr lang="en-US" sz="4500" b="0" dirty="0"/>
              <a:t>Our compliance team is responsible for tracking compliance of all LIHTC properties.</a:t>
            </a:r>
          </a:p>
          <a:p>
            <a:endParaRPr lang="en-US" sz="4500" b="0" dirty="0"/>
          </a:p>
          <a:p>
            <a:endParaRPr lang="en-US" dirty="0"/>
          </a:p>
        </p:txBody>
      </p:sp>
      <p:pic>
        <p:nvPicPr>
          <p:cNvPr id="42" name="Picture 41">
            <a:extLst>
              <a:ext uri="{FF2B5EF4-FFF2-40B4-BE49-F238E27FC236}">
                <a16:creationId xmlns:a16="http://schemas.microsoft.com/office/drawing/2014/main" id="{7743F996-0A3B-C0BA-95E7-B60BEDFAAC5C}"/>
              </a:ext>
            </a:extLst>
          </p:cNvPr>
          <p:cNvPicPr>
            <a:picLocks noChangeAspect="1"/>
          </p:cNvPicPr>
          <p:nvPr/>
        </p:nvPicPr>
        <p:blipFill>
          <a:blip r:embed="rId2"/>
          <a:stretch>
            <a:fillRect/>
          </a:stretch>
        </p:blipFill>
        <p:spPr>
          <a:xfrm>
            <a:off x="8102880" y="1530927"/>
            <a:ext cx="3681052" cy="4752109"/>
          </a:xfrm>
          <a:prstGeom prst="rect">
            <a:avLst/>
          </a:prstGeom>
        </p:spPr>
      </p:pic>
    </p:spTree>
    <p:extLst>
      <p:ext uri="{BB962C8B-B14F-4D97-AF65-F5344CB8AC3E}">
        <p14:creationId xmlns:p14="http://schemas.microsoft.com/office/powerpoint/2010/main" val="2346739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43E3A-FD0D-34A6-94BD-B305911CEF9C}"/>
              </a:ext>
            </a:extLst>
          </p:cNvPr>
          <p:cNvSpPr>
            <a:spLocks noGrp="1"/>
          </p:cNvSpPr>
          <p:nvPr>
            <p:ph type="title"/>
          </p:nvPr>
        </p:nvSpPr>
        <p:spPr>
          <a:xfrm>
            <a:off x="3008375" y="0"/>
            <a:ext cx="8970264" cy="989813"/>
          </a:xfrm>
        </p:spPr>
        <p:txBody>
          <a:bodyPr/>
          <a:lstStyle/>
          <a:p>
            <a:pPr algn="ctr"/>
            <a:r>
              <a:rPr lang="en-US" dirty="0"/>
              <a:t>Loan Programs</a:t>
            </a:r>
          </a:p>
        </p:txBody>
      </p:sp>
      <p:sp>
        <p:nvSpPr>
          <p:cNvPr id="6" name="Content Placeholder 5">
            <a:extLst>
              <a:ext uri="{FF2B5EF4-FFF2-40B4-BE49-F238E27FC236}">
                <a16:creationId xmlns:a16="http://schemas.microsoft.com/office/drawing/2014/main" id="{59E26D1C-18DB-A4A2-E909-699CB5620E68}"/>
              </a:ext>
            </a:extLst>
          </p:cNvPr>
          <p:cNvSpPr>
            <a:spLocks noGrp="1"/>
          </p:cNvSpPr>
          <p:nvPr>
            <p:ph idx="1"/>
          </p:nvPr>
        </p:nvSpPr>
        <p:spPr>
          <a:xfrm>
            <a:off x="3008376" y="989813"/>
            <a:ext cx="8970264" cy="5072659"/>
          </a:xfrm>
        </p:spPr>
        <p:txBody>
          <a:bodyPr>
            <a:normAutofit/>
          </a:bodyPr>
          <a:lstStyle/>
          <a:p>
            <a:pPr marL="0" marR="0" indent="0">
              <a:spcBef>
                <a:spcPts val="0"/>
              </a:spcBef>
              <a:spcAft>
                <a:spcPts val="0"/>
              </a:spcAft>
              <a:buNone/>
            </a:pPr>
            <a:r>
              <a:rPr lang="en-US" sz="2400" dirty="0">
                <a:effectLst/>
                <a:ea typeface="Calibri" panose="020F0502020204030204" pitchFamily="34" charset="0"/>
                <a:cs typeface="Calibri" panose="020F0502020204030204" pitchFamily="34" charset="0"/>
              </a:rPr>
              <a:t>Types of Programs  </a:t>
            </a:r>
            <a:r>
              <a:rPr lang="en-US" sz="2000" dirty="0">
                <a:effectLst/>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Calibri" panose="020F0502020204030204" pitchFamily="34" charset="0"/>
              </a:rPr>
              <a:t>Multifamily Loan Program (MFLP)</a:t>
            </a:r>
          </a:p>
          <a:p>
            <a:pPr marL="342900" marR="0" lvl="0" indent="-342900">
              <a:spcBef>
                <a:spcPts val="0"/>
              </a:spcBef>
              <a:spcAft>
                <a:spcPts val="0"/>
              </a:spcAft>
              <a:buFont typeface="Symbol" panose="05050102010706020507" pitchFamily="18" charset="2"/>
              <a:buChar char=""/>
            </a:pPr>
            <a:r>
              <a:rPr lang="en-US" sz="2000" dirty="0">
                <a:ea typeface="Times New Roman" panose="02020603050405020304" pitchFamily="18" charset="0"/>
                <a:cs typeface="Calibri" panose="020F0502020204030204" pitchFamily="34" charset="0"/>
              </a:rPr>
              <a:t>Coal Trust Multifamily Homes Program (CTMH)</a:t>
            </a:r>
          </a:p>
          <a:p>
            <a:pPr marL="342900" marR="0" lvl="0" indent="-342900">
              <a:spcBef>
                <a:spcPts val="0"/>
              </a:spcBef>
              <a:spcAft>
                <a:spcPts val="0"/>
              </a:spcAft>
              <a:buFont typeface="Symbol" panose="05050102010706020507" pitchFamily="18" charset="2"/>
              <a:buChar char=""/>
            </a:pPr>
            <a:r>
              <a:rPr lang="en-US" sz="2000" dirty="0">
                <a:ea typeface="Times New Roman" panose="02020603050405020304" pitchFamily="18" charset="0"/>
                <a:cs typeface="Calibri" panose="020F0502020204030204" pitchFamily="34" charset="0"/>
              </a:rPr>
              <a:t>Housing Montana Fund – Affordable Housing Revolving Loan Fund</a:t>
            </a:r>
            <a:endParaRPr lang="en-US" sz="2000" dirty="0">
              <a:effectLst/>
              <a:ea typeface="Times New Roman" panose="02020603050405020304" pitchFamily="18" charset="0"/>
              <a:cs typeface="Calibri" panose="020F0502020204030204" pitchFamily="34" charset="0"/>
            </a:endParaRPr>
          </a:p>
          <a:p>
            <a:pPr marL="0" marR="0" lvl="0" indent="0">
              <a:spcBef>
                <a:spcPts val="0"/>
              </a:spcBef>
              <a:spcAft>
                <a:spcPts val="0"/>
              </a:spcAft>
              <a:buNone/>
            </a:pPr>
            <a:r>
              <a:rPr lang="en-US" sz="2000" dirty="0">
                <a:effectLst/>
                <a:ea typeface="Times New Roman" panose="02020603050405020304" pitchFamily="18" charset="0"/>
                <a:cs typeface="Calibri" panose="020F0502020204030204" pitchFamily="34" charset="0"/>
              </a:rPr>
              <a:t> </a:t>
            </a:r>
          </a:p>
          <a:p>
            <a:pPr marL="0" marR="0" lvl="0" indent="0">
              <a:spcBef>
                <a:spcPts val="0"/>
              </a:spcBef>
              <a:spcAft>
                <a:spcPts val="0"/>
              </a:spcAft>
              <a:buNone/>
            </a:pPr>
            <a:r>
              <a:rPr lang="en-US" sz="2400" dirty="0">
                <a:effectLst/>
                <a:ea typeface="Calibri" panose="020F0502020204030204" pitchFamily="34" charset="0"/>
                <a:cs typeface="Calibri" panose="020F0502020204030204" pitchFamily="34" charset="0"/>
              </a:rPr>
              <a:t>Multifamily Loan Program </a:t>
            </a:r>
            <a:r>
              <a:rPr lang="en-US" sz="2000" dirty="0">
                <a:effectLst/>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Calibri" panose="020F0502020204030204" pitchFamily="34" charset="0"/>
              </a:rPr>
              <a:t>Loan terms of 30-year fixed rate but will consider other variations</a:t>
            </a: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Calibri" panose="020F0502020204030204" pitchFamily="34" charset="0"/>
              </a:rPr>
              <a:t>Loan may or may not be in first lien position</a:t>
            </a:r>
          </a:p>
          <a:p>
            <a:pPr marL="342900" marR="0" lvl="0" indent="-342900">
              <a:spcBef>
                <a:spcPts val="0"/>
              </a:spcBef>
              <a:spcAft>
                <a:spcPts val="0"/>
              </a:spcAft>
              <a:buFont typeface="Symbol" panose="05050102010706020507" pitchFamily="18" charset="2"/>
              <a:buChar char=""/>
            </a:pPr>
            <a:r>
              <a:rPr lang="en-US" sz="2000" dirty="0">
                <a:effectLst/>
                <a:ea typeface="Times New Roman" panose="02020603050405020304" pitchFamily="18" charset="0"/>
                <a:cs typeface="Calibri" panose="020F0502020204030204" pitchFamily="34" charset="0"/>
              </a:rPr>
              <a:t>Underwriting assumptions and fee limitations will follow Housing Credits. </a:t>
            </a:r>
            <a:r>
              <a:rPr lang="en-US" sz="2000" dirty="0">
                <a:ea typeface="Calibri" panose="020F0502020204030204" pitchFamily="34" charset="0"/>
                <a:cs typeface="Calibri" panose="020F0502020204030204" pitchFamily="34" charset="0"/>
              </a:rPr>
              <a:t>Interest rate dependent on income targeting. </a:t>
            </a:r>
          </a:p>
          <a:p>
            <a:pPr lvl="1" indent="-342900">
              <a:spcBef>
                <a:spcPts val="0"/>
              </a:spcBef>
              <a:buFont typeface="Courier New" panose="02070309020205020404" pitchFamily="49" charset="0"/>
              <a:buChar char="o"/>
            </a:pPr>
            <a:r>
              <a:rPr lang="en-US" sz="2000" dirty="0"/>
              <a:t>2% if targeting 30% or less AMI households.</a:t>
            </a:r>
          </a:p>
          <a:p>
            <a:pPr lvl="1" indent="-342900">
              <a:spcBef>
                <a:spcPts val="0"/>
              </a:spcBef>
              <a:buFont typeface="Courier New" panose="02070309020205020404" pitchFamily="49" charset="0"/>
              <a:buChar char="o"/>
            </a:pPr>
            <a:r>
              <a:rPr lang="en-US" sz="2000" dirty="0"/>
              <a:t>3% if targeting from 31% to 50% AMI households.</a:t>
            </a:r>
          </a:p>
          <a:p>
            <a:pPr lvl="1" indent="-342900">
              <a:spcBef>
                <a:spcPts val="0"/>
              </a:spcBef>
              <a:buFont typeface="Courier New" panose="02070309020205020404" pitchFamily="49" charset="0"/>
              <a:buChar char="o"/>
            </a:pPr>
            <a:r>
              <a:rPr lang="en-US" sz="2000" dirty="0"/>
              <a:t>4% if targeting from 51% to 80% AMI households.</a:t>
            </a:r>
          </a:p>
          <a:p>
            <a:pPr lvl="1" indent="-342900">
              <a:spcBef>
                <a:spcPts val="0"/>
              </a:spcBef>
              <a:buFont typeface="Courier New" panose="02070309020205020404" pitchFamily="49" charset="0"/>
              <a:buChar char="o"/>
            </a:pPr>
            <a:r>
              <a:rPr lang="en-US" sz="2000" dirty="0"/>
              <a:t>6% if targeting from 81% to 95% AMI households.</a:t>
            </a:r>
          </a:p>
          <a:p>
            <a:pPr lvl="1" indent="-342900">
              <a:spcBef>
                <a:spcPts val="0"/>
              </a:spcBef>
              <a:buFont typeface="Courier New" panose="02070309020205020404" pitchFamily="49" charset="0"/>
              <a:buChar char="o"/>
            </a:pPr>
            <a:r>
              <a:rPr lang="en-US" sz="2000" dirty="0"/>
              <a:t>Weighted average rate if targeting multiple ranges.</a:t>
            </a:r>
          </a:p>
          <a:p>
            <a:pPr lvl="1" indent="-342900">
              <a:spcBef>
                <a:spcPts val="0"/>
              </a:spcBef>
              <a:buFont typeface="Symbol" panose="05050102010706020507" pitchFamily="18" charset="2"/>
              <a:buChar char=""/>
            </a:pPr>
            <a:endParaRPr lang="en-US" sz="1600" dirty="0">
              <a:effectLst/>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91397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43E3A-FD0D-34A6-94BD-B305911CEF9C}"/>
              </a:ext>
            </a:extLst>
          </p:cNvPr>
          <p:cNvSpPr>
            <a:spLocks noGrp="1"/>
          </p:cNvSpPr>
          <p:nvPr>
            <p:ph type="title"/>
          </p:nvPr>
        </p:nvSpPr>
        <p:spPr>
          <a:xfrm>
            <a:off x="2990088" y="0"/>
            <a:ext cx="8997696" cy="1174759"/>
          </a:xfrm>
        </p:spPr>
        <p:txBody>
          <a:bodyPr/>
          <a:lstStyle/>
          <a:p>
            <a:pPr algn="ctr"/>
            <a:r>
              <a:rPr lang="en-US" dirty="0"/>
              <a:t>Loan Programs Continued</a:t>
            </a:r>
          </a:p>
        </p:txBody>
      </p:sp>
      <p:sp>
        <p:nvSpPr>
          <p:cNvPr id="6" name="Content Placeholder 5">
            <a:extLst>
              <a:ext uri="{FF2B5EF4-FFF2-40B4-BE49-F238E27FC236}">
                <a16:creationId xmlns:a16="http://schemas.microsoft.com/office/drawing/2014/main" id="{59E26D1C-18DB-A4A2-E909-699CB5620E68}"/>
              </a:ext>
            </a:extLst>
          </p:cNvPr>
          <p:cNvSpPr>
            <a:spLocks noGrp="1"/>
          </p:cNvSpPr>
          <p:nvPr>
            <p:ph idx="1"/>
          </p:nvPr>
        </p:nvSpPr>
        <p:spPr>
          <a:xfrm>
            <a:off x="2990088" y="989813"/>
            <a:ext cx="8997696" cy="5529859"/>
          </a:xfrm>
        </p:spPr>
        <p:txBody>
          <a:bodyPr>
            <a:normAutofit/>
          </a:bodyPr>
          <a:lstStyle/>
          <a:p>
            <a:pPr marL="342900" lvl="1" indent="0">
              <a:spcBef>
                <a:spcPts val="0"/>
              </a:spcBef>
              <a:buNone/>
            </a:pPr>
            <a:endParaRPr lang="en-US" sz="1600" dirty="0">
              <a:effectLst/>
              <a:ea typeface="Calibri" panose="020F0502020204030204" pitchFamily="34" charset="0"/>
              <a:cs typeface="Calibri" panose="020F0502020204030204" pitchFamily="34" charset="0"/>
            </a:endParaRPr>
          </a:p>
          <a:p>
            <a:pPr marL="0" marR="0" indent="0">
              <a:spcBef>
                <a:spcPts val="0"/>
              </a:spcBef>
              <a:spcAft>
                <a:spcPts val="0"/>
              </a:spcAft>
              <a:buNone/>
            </a:pPr>
            <a:r>
              <a:rPr lang="en-US" dirty="0">
                <a:effectLst/>
                <a:ea typeface="Calibri" panose="020F0502020204030204" pitchFamily="34" charset="0"/>
                <a:cs typeface="Calibri" panose="020F0502020204030204" pitchFamily="34" charset="0"/>
              </a:rPr>
              <a:t>Coal Trust Multifamily Homes Program </a:t>
            </a:r>
            <a:r>
              <a:rPr lang="en-US" sz="2400" dirty="0">
                <a:effectLst/>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400" dirty="0">
                <a:effectLst/>
                <a:ea typeface="Times New Roman" panose="02020603050405020304" pitchFamily="18" charset="0"/>
                <a:cs typeface="Calibri" panose="020F0502020204030204" pitchFamily="34" charset="0"/>
              </a:rPr>
              <a:t>Loans must be in first lien position</a:t>
            </a:r>
          </a:p>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Calibri" panose="020F0502020204030204" pitchFamily="34" charset="0"/>
              </a:rPr>
              <a:t>Project must pay property taxes, except for tribal land </a:t>
            </a:r>
          </a:p>
          <a:p>
            <a:pPr marL="342900" marR="0" lvl="0" indent="-342900">
              <a:spcBef>
                <a:spcPts val="0"/>
              </a:spcBef>
              <a:spcAft>
                <a:spcPts val="0"/>
              </a:spcAft>
              <a:buFont typeface="Symbol" panose="05050102010706020507" pitchFamily="18" charset="2"/>
              <a:buChar char=""/>
            </a:pPr>
            <a:r>
              <a:rPr lang="en-US" sz="2400" dirty="0">
                <a:effectLst/>
                <a:ea typeface="Calibri" panose="020F0502020204030204" pitchFamily="34" charset="0"/>
                <a:cs typeface="Calibri" panose="020F0502020204030204" pitchFamily="34" charset="0"/>
              </a:rPr>
              <a:t>Underwriting assumptions and fee limitations will follow Housing Credits </a:t>
            </a:r>
          </a:p>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Calibri" panose="020F0502020204030204" pitchFamily="34" charset="0"/>
              </a:rPr>
              <a:t>Loan Terms are 40-year amortizations with terms up to 30 years. Interest rates are set by Board of Investments.</a:t>
            </a:r>
            <a:endParaRPr lang="en-US" sz="2400" dirty="0">
              <a:effectLst/>
              <a:ea typeface="Calibri" panose="020F0502020204030204" pitchFamily="34" charset="0"/>
              <a:cs typeface="Calibri" panose="020F0502020204030204" pitchFamily="34" charset="0"/>
            </a:endParaRPr>
          </a:p>
          <a:p>
            <a:pPr marL="0" marR="0" indent="0">
              <a:spcBef>
                <a:spcPts val="0"/>
              </a:spcBef>
              <a:spcAft>
                <a:spcPts val="0"/>
              </a:spcAft>
              <a:buNone/>
            </a:pPr>
            <a:endParaRPr lang="en-US" sz="2400" dirty="0">
              <a:ea typeface="Calibri" panose="020F0502020204030204" pitchFamily="34" charset="0"/>
              <a:cs typeface="Calibri" panose="020F0502020204030204" pitchFamily="34" charset="0"/>
            </a:endParaRPr>
          </a:p>
          <a:p>
            <a:pPr marL="0" marR="0" indent="0">
              <a:spcBef>
                <a:spcPts val="0"/>
              </a:spcBef>
              <a:spcAft>
                <a:spcPts val="0"/>
              </a:spcAft>
              <a:buNone/>
            </a:pPr>
            <a:r>
              <a:rPr lang="en-US" dirty="0">
                <a:ea typeface="Calibri" panose="020F0502020204030204" pitchFamily="34" charset="0"/>
                <a:cs typeface="Calibri" panose="020F0502020204030204" pitchFamily="34" charset="0"/>
              </a:rPr>
              <a:t>Housing Montana Fund (AHRLF)</a:t>
            </a:r>
            <a:r>
              <a:rPr lang="en-US" dirty="0">
                <a:effectLst/>
                <a:ea typeface="Calibri" panose="020F0502020204030204" pitchFamily="34" charset="0"/>
                <a:cs typeface="Calibri" panose="020F0502020204030204" pitchFamily="34" charset="0"/>
              </a:rPr>
              <a:t>  </a:t>
            </a:r>
            <a:r>
              <a:rPr lang="en-US" sz="2400" dirty="0">
                <a:effectLst/>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400" dirty="0">
                <a:effectLst/>
                <a:ea typeface="Times New Roman" panose="02020603050405020304" pitchFamily="18" charset="0"/>
                <a:cs typeface="Calibri" panose="020F0502020204030204" pitchFamily="34" charset="0"/>
              </a:rPr>
              <a:t>Loan may or may not be in first lien position.</a:t>
            </a:r>
          </a:p>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Calibri" panose="020F0502020204030204" pitchFamily="34" charset="0"/>
              </a:rPr>
              <a:t>30-fixed rate maximum. Interest rate is dependent on income targeting like the Multifamily Loan Program.</a:t>
            </a:r>
          </a:p>
          <a:p>
            <a:pPr marL="342900" marR="0" lvl="0" indent="-342900">
              <a:spcBef>
                <a:spcPts val="0"/>
              </a:spcBef>
              <a:spcAft>
                <a:spcPts val="0"/>
              </a:spcAft>
              <a:buFont typeface="Symbol" panose="05050102010706020507" pitchFamily="18" charset="2"/>
              <a:buChar char=""/>
            </a:pPr>
            <a:r>
              <a:rPr lang="en-US" sz="2400" dirty="0">
                <a:ea typeface="Calibri" panose="020F0502020204030204" pitchFamily="34" charset="0"/>
                <a:cs typeface="Calibri" panose="020F0502020204030204" pitchFamily="34" charset="0"/>
              </a:rPr>
              <a:t>Underwriting assumptions and fee limitations will follow the most current Qualified Allocation Plan for Housing Credits.  </a:t>
            </a:r>
            <a:endParaRPr lang="en-US" sz="2400" dirty="0">
              <a:effectLst/>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4172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E407F8-1E79-4415-E5AD-3A3AF2111B4C}"/>
              </a:ext>
            </a:extLst>
          </p:cNvPr>
          <p:cNvSpPr>
            <a:spLocks noGrp="1"/>
          </p:cNvSpPr>
          <p:nvPr>
            <p:ph type="title"/>
          </p:nvPr>
        </p:nvSpPr>
        <p:spPr>
          <a:xfrm>
            <a:off x="3195782" y="365125"/>
            <a:ext cx="8799946" cy="1134491"/>
          </a:xfrm>
        </p:spPr>
        <p:txBody>
          <a:bodyPr/>
          <a:lstStyle/>
          <a:p>
            <a:r>
              <a:rPr lang="en-US" dirty="0"/>
              <a:t>Credits Timeline/Order of Events</a:t>
            </a:r>
          </a:p>
        </p:txBody>
      </p:sp>
      <p:sp>
        <p:nvSpPr>
          <p:cNvPr id="16" name="Content Placeholder 15">
            <a:extLst>
              <a:ext uri="{FF2B5EF4-FFF2-40B4-BE49-F238E27FC236}">
                <a16:creationId xmlns:a16="http://schemas.microsoft.com/office/drawing/2014/main" id="{AD498BC8-ED51-C606-BDFC-FAF7AAFAB202}"/>
              </a:ext>
            </a:extLst>
          </p:cNvPr>
          <p:cNvSpPr>
            <a:spLocks noGrp="1"/>
          </p:cNvSpPr>
          <p:nvPr>
            <p:ph idx="1"/>
          </p:nvPr>
        </p:nvSpPr>
        <p:spPr>
          <a:xfrm>
            <a:off x="3195782" y="1499616"/>
            <a:ext cx="8799946" cy="4993259"/>
          </a:xfrm>
        </p:spPr>
        <p:txBody>
          <a:bodyPr>
            <a:normAutofit fontScale="77500" lnSpcReduction="20000"/>
          </a:bodyPr>
          <a:lstStyle/>
          <a:p>
            <a:r>
              <a:rPr lang="en-US" dirty="0"/>
              <a:t>Letter of Intent Submission			Second Monday in April (4/14/2025)</a:t>
            </a:r>
          </a:p>
          <a:p>
            <a:r>
              <a:rPr lang="en-US" dirty="0"/>
              <a:t>Presentations/Board Invitation to Apply	May Board Meeting (5/12/2025- 5/13/2025)</a:t>
            </a:r>
          </a:p>
          <a:p>
            <a:r>
              <a:rPr lang="en-US" dirty="0"/>
              <a:t>Application Submission			First Monday in August (8/4/2025)</a:t>
            </a:r>
          </a:p>
          <a:p>
            <a:r>
              <a:rPr lang="en-US" dirty="0"/>
              <a:t>Award Determination			October Board Meeting (10/20/2025)</a:t>
            </a:r>
          </a:p>
          <a:p>
            <a:endParaRPr lang="en-US" dirty="0"/>
          </a:p>
          <a:p>
            <a:r>
              <a:rPr lang="en-US" dirty="0"/>
              <a:t>LOI packets will be distributed to Board members for review a week before the May meeting</a:t>
            </a:r>
          </a:p>
          <a:p>
            <a:r>
              <a:rPr lang="en-US" dirty="0"/>
              <a:t>Developers will present proposals at the May meetings </a:t>
            </a:r>
          </a:p>
          <a:p>
            <a:r>
              <a:rPr lang="en-US" dirty="0"/>
              <a:t>LOI packets include the Letter of Intent Narrative, Letter of Intent attachment, and the Mini Market Study</a:t>
            </a:r>
          </a:p>
          <a:p>
            <a:pPr lvl="1">
              <a:buFont typeface="Courier New" panose="02070309020205020404" pitchFamily="49" charset="0"/>
              <a:buChar char="o"/>
            </a:pPr>
            <a:r>
              <a:rPr lang="en-US" dirty="0"/>
              <a:t>These attachments include an overview of applicant information, project specifics, funding sources, income averages, etc.</a:t>
            </a:r>
          </a:p>
          <a:p>
            <a:endParaRPr lang="en-US" dirty="0"/>
          </a:p>
        </p:txBody>
      </p:sp>
    </p:spTree>
    <p:extLst>
      <p:ext uri="{BB962C8B-B14F-4D97-AF65-F5344CB8AC3E}">
        <p14:creationId xmlns:p14="http://schemas.microsoft.com/office/powerpoint/2010/main" val="187333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E407F8-1E79-4415-E5AD-3A3AF2111B4C}"/>
              </a:ext>
            </a:extLst>
          </p:cNvPr>
          <p:cNvSpPr>
            <a:spLocks noGrp="1"/>
          </p:cNvSpPr>
          <p:nvPr>
            <p:ph type="title"/>
          </p:nvPr>
        </p:nvSpPr>
        <p:spPr>
          <a:xfrm>
            <a:off x="2890982" y="365125"/>
            <a:ext cx="8799946" cy="1325563"/>
          </a:xfrm>
        </p:spPr>
        <p:txBody>
          <a:bodyPr>
            <a:normAutofit/>
          </a:bodyPr>
          <a:lstStyle/>
          <a:p>
            <a:r>
              <a:rPr lang="en-US" dirty="0"/>
              <a:t>LOI Meeting and After Process</a:t>
            </a:r>
          </a:p>
        </p:txBody>
      </p:sp>
      <p:sp>
        <p:nvSpPr>
          <p:cNvPr id="16" name="Content Placeholder 15">
            <a:extLst>
              <a:ext uri="{FF2B5EF4-FFF2-40B4-BE49-F238E27FC236}">
                <a16:creationId xmlns:a16="http://schemas.microsoft.com/office/drawing/2014/main" id="{AD498BC8-ED51-C606-BDFC-FAF7AAFAB202}"/>
              </a:ext>
            </a:extLst>
          </p:cNvPr>
          <p:cNvSpPr>
            <a:spLocks noGrp="1"/>
          </p:cNvSpPr>
          <p:nvPr>
            <p:ph idx="1"/>
          </p:nvPr>
        </p:nvSpPr>
        <p:spPr>
          <a:xfrm>
            <a:off x="2890982" y="1690688"/>
            <a:ext cx="8799946" cy="4351338"/>
          </a:xfrm>
        </p:spPr>
        <p:txBody>
          <a:bodyPr>
            <a:normAutofit fontScale="92500" lnSpcReduction="10000"/>
          </a:bodyPr>
          <a:lstStyle/>
          <a:p>
            <a:r>
              <a:rPr lang="en-US" dirty="0"/>
              <a:t>Board will review proposals and select up to 8 projects to invite for full application</a:t>
            </a:r>
          </a:p>
          <a:p>
            <a:pPr lvl="1">
              <a:buFont typeface="Courier New" panose="02070309020205020404" pitchFamily="49" charset="0"/>
              <a:buChar char="o"/>
            </a:pPr>
            <a:r>
              <a:rPr lang="en-US" dirty="0"/>
              <a:t>Board decision making is discretionary</a:t>
            </a:r>
          </a:p>
          <a:p>
            <a:pPr lvl="1">
              <a:buFont typeface="Courier New" panose="02070309020205020404" pitchFamily="49" charset="0"/>
              <a:buChar char="o"/>
            </a:pPr>
            <a:r>
              <a:rPr lang="en-US" dirty="0"/>
              <a:t>Geographical and Demographic guides provided in LOI packets</a:t>
            </a:r>
          </a:p>
          <a:p>
            <a:r>
              <a:rPr lang="en-US" dirty="0"/>
              <a:t> Full Applications are due the first Monday in August</a:t>
            </a:r>
          </a:p>
          <a:p>
            <a:pPr lvl="1">
              <a:buFont typeface="Courier New" panose="02070309020205020404" pitchFamily="49" charset="0"/>
              <a:buChar char="o"/>
            </a:pPr>
            <a:r>
              <a:rPr lang="en-US" dirty="0"/>
              <a:t>Staff assess the Development Evaluation Criteria and conduct a financial analysis of the project’s Application</a:t>
            </a:r>
          </a:p>
          <a:p>
            <a:r>
              <a:rPr lang="en-US" dirty="0"/>
              <a:t>Selection Process at May and October meetings</a:t>
            </a:r>
          </a:p>
          <a:p>
            <a:pPr lvl="1">
              <a:buFont typeface="Courier New" panose="02070309020205020404" pitchFamily="49" charset="0"/>
              <a:buChar char="o"/>
            </a:pPr>
            <a:r>
              <a:rPr lang="en-US" dirty="0"/>
              <a:t>Each Board Member will discuss their top 8 priority projects in May and their top priority projects in October, specifying their reasons for the priority projects selected</a:t>
            </a:r>
          </a:p>
          <a:p>
            <a:pPr lvl="1">
              <a:buFont typeface="Courier New" panose="02070309020205020404" pitchFamily="49" charset="0"/>
              <a:buChar char="o"/>
            </a:pPr>
            <a:r>
              <a:rPr lang="en-US" dirty="0"/>
              <a:t>Common priority projects of Board Members are identified to generate a slate of projects for the Board to vote on</a:t>
            </a:r>
          </a:p>
          <a:p>
            <a:endParaRPr lang="en-US" dirty="0"/>
          </a:p>
        </p:txBody>
      </p:sp>
    </p:spTree>
    <p:extLst>
      <p:ext uri="{BB962C8B-B14F-4D97-AF65-F5344CB8AC3E}">
        <p14:creationId xmlns:p14="http://schemas.microsoft.com/office/powerpoint/2010/main" val="32104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E407F8-1E79-4415-E5AD-3A3AF2111B4C}"/>
              </a:ext>
            </a:extLst>
          </p:cNvPr>
          <p:cNvSpPr>
            <a:spLocks noGrp="1"/>
          </p:cNvSpPr>
          <p:nvPr>
            <p:ph type="title"/>
          </p:nvPr>
        </p:nvSpPr>
        <p:spPr>
          <a:xfrm>
            <a:off x="3046430" y="365125"/>
            <a:ext cx="8799946" cy="1325563"/>
          </a:xfrm>
        </p:spPr>
        <p:txBody>
          <a:bodyPr>
            <a:normAutofit/>
          </a:bodyPr>
          <a:lstStyle/>
          <a:p>
            <a:r>
              <a:rPr lang="en-US" dirty="0"/>
              <a:t>Specifics to Note for Selection</a:t>
            </a:r>
          </a:p>
        </p:txBody>
      </p:sp>
      <p:sp>
        <p:nvSpPr>
          <p:cNvPr id="16" name="Content Placeholder 15">
            <a:extLst>
              <a:ext uri="{FF2B5EF4-FFF2-40B4-BE49-F238E27FC236}">
                <a16:creationId xmlns:a16="http://schemas.microsoft.com/office/drawing/2014/main" id="{AD498BC8-ED51-C606-BDFC-FAF7AAFAB202}"/>
              </a:ext>
            </a:extLst>
          </p:cNvPr>
          <p:cNvSpPr>
            <a:spLocks noGrp="1"/>
          </p:cNvSpPr>
          <p:nvPr>
            <p:ph idx="1"/>
          </p:nvPr>
        </p:nvSpPr>
        <p:spPr>
          <a:xfrm>
            <a:off x="3046430" y="1690688"/>
            <a:ext cx="8799946" cy="4351338"/>
          </a:xfrm>
        </p:spPr>
        <p:txBody>
          <a:bodyPr>
            <a:normAutofit/>
          </a:bodyPr>
          <a:lstStyle/>
          <a:p>
            <a:r>
              <a:rPr lang="en-US" dirty="0"/>
              <a:t>Required 10% Nonprofit Set Aside</a:t>
            </a:r>
          </a:p>
          <a:p>
            <a:r>
              <a:rPr lang="en-US" dirty="0"/>
              <a:t>Small Rural Project Spotlight</a:t>
            </a:r>
          </a:p>
          <a:p>
            <a:r>
              <a:rPr lang="en-US" dirty="0"/>
              <a:t>Tribal Spotlight</a:t>
            </a:r>
          </a:p>
          <a:p>
            <a:r>
              <a:rPr lang="en-US" dirty="0"/>
              <a:t>Maximum Credit Award of $8.5 Million</a:t>
            </a:r>
          </a:p>
          <a:p>
            <a:r>
              <a:rPr lang="en-US" dirty="0"/>
              <a:t>Community Vacancy</a:t>
            </a:r>
          </a:p>
          <a:p>
            <a:r>
              <a:rPr lang="en-US" dirty="0"/>
              <a:t>New Construction versus Acquisition Rehab</a:t>
            </a:r>
          </a:p>
          <a:p>
            <a:r>
              <a:rPr lang="en-US" dirty="0"/>
              <a:t>QCT/DDA/Discretionary Boost 130%</a:t>
            </a:r>
          </a:p>
          <a:p>
            <a:r>
              <a:rPr lang="en-US" dirty="0"/>
              <a:t>Total credit amount for 2026:  $34,550,000</a:t>
            </a:r>
          </a:p>
          <a:p>
            <a:endParaRPr lang="en-US" dirty="0"/>
          </a:p>
        </p:txBody>
      </p:sp>
    </p:spTree>
    <p:extLst>
      <p:ext uri="{BB962C8B-B14F-4D97-AF65-F5344CB8AC3E}">
        <p14:creationId xmlns:p14="http://schemas.microsoft.com/office/powerpoint/2010/main" val="90331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8E407F8-1E79-4415-E5AD-3A3AF2111B4C}"/>
              </a:ext>
            </a:extLst>
          </p:cNvPr>
          <p:cNvSpPr>
            <a:spLocks noGrp="1"/>
          </p:cNvSpPr>
          <p:nvPr>
            <p:ph type="title"/>
          </p:nvPr>
        </p:nvSpPr>
        <p:spPr>
          <a:xfrm>
            <a:off x="2982422" y="127381"/>
            <a:ext cx="8799946" cy="1198499"/>
          </a:xfrm>
        </p:spPr>
        <p:txBody>
          <a:bodyPr>
            <a:normAutofit/>
          </a:bodyPr>
          <a:lstStyle/>
          <a:p>
            <a:pPr algn="ctr"/>
            <a:r>
              <a:rPr lang="en-US" dirty="0"/>
              <a:t>Selection Criteria</a:t>
            </a:r>
          </a:p>
        </p:txBody>
      </p:sp>
      <p:sp>
        <p:nvSpPr>
          <p:cNvPr id="16" name="Content Placeholder 15">
            <a:extLst>
              <a:ext uri="{FF2B5EF4-FFF2-40B4-BE49-F238E27FC236}">
                <a16:creationId xmlns:a16="http://schemas.microsoft.com/office/drawing/2014/main" id="{AD498BC8-ED51-C606-BDFC-FAF7AAFAB202}"/>
              </a:ext>
            </a:extLst>
          </p:cNvPr>
          <p:cNvSpPr>
            <a:spLocks noGrp="1"/>
          </p:cNvSpPr>
          <p:nvPr>
            <p:ph idx="1"/>
          </p:nvPr>
        </p:nvSpPr>
        <p:spPr>
          <a:xfrm>
            <a:off x="2982422" y="1325880"/>
            <a:ext cx="8799946" cy="5285232"/>
          </a:xfrm>
        </p:spPr>
        <p:txBody>
          <a:bodyPr>
            <a:normAutofit fontScale="55000" lnSpcReduction="20000"/>
          </a:bodyPr>
          <a:lstStyle/>
          <a:p>
            <a:pPr marL="514350" indent="-514350">
              <a:buFont typeface="+mj-lt"/>
              <a:buAutoNum type="arabicPeriod"/>
            </a:pPr>
            <a:r>
              <a:rPr lang="en-US" sz="2900" dirty="0"/>
              <a:t>The geographical distribution of Housing Credit Projects; </a:t>
            </a:r>
          </a:p>
          <a:p>
            <a:pPr marL="514350" indent="-514350">
              <a:buFont typeface="+mj-lt"/>
              <a:buAutoNum type="arabicPeriod"/>
            </a:pPr>
            <a:r>
              <a:rPr lang="en-US" sz="2900" dirty="0"/>
              <a:t>The rural or urban location of the Projects; </a:t>
            </a:r>
          </a:p>
          <a:p>
            <a:pPr marL="514350" indent="-514350">
              <a:buFont typeface="+mj-lt"/>
              <a:buAutoNum type="arabicPeriod"/>
            </a:pPr>
            <a:r>
              <a:rPr lang="en-US" sz="2900" dirty="0"/>
              <a:t>Located in a QCT or DDA location;</a:t>
            </a:r>
          </a:p>
          <a:p>
            <a:pPr marL="514350" indent="-514350">
              <a:buFont typeface="+mj-lt"/>
              <a:buAutoNum type="arabicPeriod"/>
            </a:pPr>
            <a:r>
              <a:rPr lang="en-US" sz="2900" dirty="0"/>
              <a:t>The overall income levels targeted by the Projects (including deeper targeting of income levels); </a:t>
            </a:r>
          </a:p>
          <a:p>
            <a:pPr marL="514350" indent="-514350">
              <a:buFont typeface="+mj-lt"/>
              <a:buAutoNum type="arabicPeriod"/>
            </a:pPr>
            <a:r>
              <a:rPr lang="en-US" sz="2900" dirty="0"/>
              <a:t>The need for affordable housing in the community, including but not limited to current Vacancy Rates; </a:t>
            </a:r>
          </a:p>
          <a:p>
            <a:pPr marL="514350" indent="-514350">
              <a:buFont typeface="+mj-lt"/>
              <a:buAutoNum type="arabicPeriod"/>
            </a:pPr>
            <a:r>
              <a:rPr lang="en-US" sz="2900" dirty="0"/>
              <a:t>Rehabilitation of existing low-income housing stock; </a:t>
            </a:r>
          </a:p>
          <a:p>
            <a:pPr marL="514350" indent="-514350">
              <a:buFont typeface="+mj-lt"/>
              <a:buAutoNum type="arabicPeriod"/>
            </a:pPr>
            <a:r>
              <a:rPr lang="en-US" sz="2900" dirty="0"/>
              <a:t>Sustainable energy savings initiatives; </a:t>
            </a:r>
          </a:p>
          <a:p>
            <a:pPr marL="514350" indent="-514350">
              <a:buFont typeface="+mj-lt"/>
              <a:buAutoNum type="arabicPeriod"/>
            </a:pPr>
            <a:r>
              <a:rPr lang="en-US" sz="2900" dirty="0"/>
              <a:t>Financial and operational ability of the Applicant to fund, complete and maintain the Project through the Extended Use Period; </a:t>
            </a:r>
          </a:p>
          <a:p>
            <a:pPr marL="514350" indent="-514350">
              <a:buFont typeface="+mj-lt"/>
              <a:buAutoNum type="arabicPeriod"/>
            </a:pPr>
            <a:r>
              <a:rPr lang="en-US" sz="2900" dirty="0"/>
              <a:t>Past performance of an Applicant in initiating and completing Tax Credit Projects; </a:t>
            </a:r>
          </a:p>
          <a:p>
            <a:pPr marL="514350" indent="-514350">
              <a:buFont typeface="+mj-lt"/>
              <a:buAutoNum type="arabicPeriod"/>
            </a:pPr>
            <a:r>
              <a:rPr lang="en-US" sz="2900" dirty="0"/>
              <a:t>Cost of construction, land and utilities, including but not limited to costs/Credits per square foot/unit; </a:t>
            </a:r>
          </a:p>
          <a:p>
            <a:pPr marL="514350" indent="-514350">
              <a:buFont typeface="+mj-lt"/>
              <a:buAutoNum type="arabicPeriod"/>
            </a:pPr>
            <a:r>
              <a:rPr lang="en-US" sz="2900" dirty="0"/>
              <a:t>The Project is being developed in or near a historic downtown neighborhood; </a:t>
            </a:r>
          </a:p>
          <a:p>
            <a:pPr marL="514350" indent="-514350">
              <a:buFont typeface="+mj-lt"/>
              <a:buAutoNum type="arabicPeriod"/>
            </a:pPr>
            <a:r>
              <a:rPr lang="en-US" sz="2900" dirty="0"/>
              <a:t>The frequency of Awards in the respective areas where Projects are located; </a:t>
            </a:r>
          </a:p>
          <a:p>
            <a:pPr marL="514350" indent="-514350">
              <a:buFont typeface="+mj-lt"/>
              <a:buAutoNum type="arabicPeriod"/>
            </a:pPr>
            <a:r>
              <a:rPr lang="en-US" sz="2900" dirty="0"/>
              <a:t>Preserving project rental assistance or have or are planning to add Section 811 units to an existing project; and/or </a:t>
            </a:r>
          </a:p>
          <a:p>
            <a:pPr marL="514350" indent="-514350">
              <a:buFont typeface="+mj-lt"/>
              <a:buAutoNum type="arabicPeriod"/>
            </a:pPr>
            <a:r>
              <a:rPr lang="en-US" sz="2900" dirty="0"/>
              <a:t>Augmentation and/or sources of funds. </a:t>
            </a:r>
          </a:p>
          <a:p>
            <a:pPr marL="0" indent="0">
              <a:buNone/>
            </a:pPr>
            <a:endParaRPr lang="en-US" dirty="0"/>
          </a:p>
        </p:txBody>
      </p:sp>
    </p:spTree>
    <p:extLst>
      <p:ext uri="{BB962C8B-B14F-4D97-AF65-F5344CB8AC3E}">
        <p14:creationId xmlns:p14="http://schemas.microsoft.com/office/powerpoint/2010/main" val="246190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7AAFC-65D9-7568-3B42-D11C4431C9E2}"/>
              </a:ext>
            </a:extLst>
          </p:cNvPr>
          <p:cNvSpPr>
            <a:spLocks noGrp="1"/>
          </p:cNvSpPr>
          <p:nvPr>
            <p:ph type="title"/>
          </p:nvPr>
        </p:nvSpPr>
        <p:spPr>
          <a:xfrm>
            <a:off x="2789382" y="365125"/>
            <a:ext cx="9042400" cy="1325563"/>
          </a:xfrm>
        </p:spPr>
        <p:txBody>
          <a:bodyPr>
            <a:normAutofit/>
          </a:bodyPr>
          <a:lstStyle/>
          <a:p>
            <a:r>
              <a:rPr lang="en-US" sz="4000" dirty="0"/>
              <a:t>Summary Sheet &amp; Application Packet</a:t>
            </a:r>
          </a:p>
        </p:txBody>
      </p:sp>
      <p:pic>
        <p:nvPicPr>
          <p:cNvPr id="14" name="Picture Placeholder 13">
            <a:extLst>
              <a:ext uri="{FF2B5EF4-FFF2-40B4-BE49-F238E27FC236}">
                <a16:creationId xmlns:a16="http://schemas.microsoft.com/office/drawing/2014/main" id="{05608894-F610-349B-E668-5A98851C3441}"/>
              </a:ext>
            </a:extLst>
          </p:cNvPr>
          <p:cNvPicPr>
            <a:picLocks noGrp="1" noChangeAspect="1"/>
          </p:cNvPicPr>
          <p:nvPr>
            <p:ph type="pic" sz="quarter" idx="10"/>
          </p:nvPr>
        </p:nvPicPr>
        <p:blipFill>
          <a:blip r:embed="rId2"/>
          <a:srcRect l="86" r="86"/>
          <a:stretch/>
        </p:blipFill>
        <p:spPr>
          <a:xfrm>
            <a:off x="7831452" y="1591055"/>
            <a:ext cx="4000330" cy="4585907"/>
          </a:xfrm>
        </p:spPr>
      </p:pic>
      <p:sp>
        <p:nvSpPr>
          <p:cNvPr id="10" name="Content Placeholder 9">
            <a:extLst>
              <a:ext uri="{FF2B5EF4-FFF2-40B4-BE49-F238E27FC236}">
                <a16:creationId xmlns:a16="http://schemas.microsoft.com/office/drawing/2014/main" id="{F18F3AD7-77F1-F83A-2024-9E53746F16C1}"/>
              </a:ext>
            </a:extLst>
          </p:cNvPr>
          <p:cNvSpPr>
            <a:spLocks noGrp="1"/>
          </p:cNvSpPr>
          <p:nvPr>
            <p:ph idx="1"/>
          </p:nvPr>
        </p:nvSpPr>
        <p:spPr>
          <a:xfrm>
            <a:off x="2789382" y="1591054"/>
            <a:ext cx="5042069" cy="4585907"/>
          </a:xfrm>
        </p:spPr>
        <p:txBody>
          <a:bodyPr>
            <a:normAutofit/>
          </a:bodyPr>
          <a:lstStyle/>
          <a:p>
            <a:pPr>
              <a:buClr>
                <a:schemeClr val="tx2"/>
              </a:buClr>
            </a:pPr>
            <a:r>
              <a:rPr lang="en-US" sz="2400" b="0" u="sng" dirty="0"/>
              <a:t>First Packet Released Late September</a:t>
            </a:r>
          </a:p>
          <a:p>
            <a:pPr marL="342900" indent="-342900">
              <a:buClr>
                <a:schemeClr val="tx2"/>
              </a:buClr>
              <a:buFont typeface="+mj-lt"/>
              <a:buAutoNum type="arabicPeriod"/>
            </a:pPr>
            <a:r>
              <a:rPr lang="en-US" sz="2000" b="0" dirty="0"/>
              <a:t>Demographic &amp; population graph – applicable counties on top/separated</a:t>
            </a:r>
          </a:p>
          <a:p>
            <a:pPr marL="342900" indent="-342900">
              <a:buClr>
                <a:schemeClr val="tx2"/>
              </a:buClr>
              <a:buFont typeface="+mj-lt"/>
              <a:buAutoNum type="arabicPeriod"/>
            </a:pPr>
            <a:r>
              <a:rPr lang="en-US" sz="2000" b="0" dirty="0"/>
              <a:t># of units in last 10 years &amp; 4% &amp; 9% projects by county</a:t>
            </a:r>
          </a:p>
          <a:p>
            <a:pPr marL="457200" lvl="1" indent="0">
              <a:buNone/>
            </a:pPr>
            <a:endParaRPr lang="en-US" sz="1000" dirty="0"/>
          </a:p>
          <a:p>
            <a:pPr marL="514350" indent="-514350">
              <a:buClr>
                <a:schemeClr val="tx2"/>
              </a:buClr>
              <a:buFont typeface="+mj-lt"/>
              <a:buAutoNum type="arabicPeriod"/>
            </a:pPr>
            <a:endParaRPr lang="en-US" dirty="0"/>
          </a:p>
        </p:txBody>
      </p:sp>
    </p:spTree>
    <p:extLst>
      <p:ext uri="{BB962C8B-B14F-4D97-AF65-F5344CB8AC3E}">
        <p14:creationId xmlns:p14="http://schemas.microsoft.com/office/powerpoint/2010/main" val="773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7AAFC-65D9-7568-3B42-D11C4431C9E2}"/>
              </a:ext>
            </a:extLst>
          </p:cNvPr>
          <p:cNvSpPr>
            <a:spLocks noGrp="1"/>
          </p:cNvSpPr>
          <p:nvPr>
            <p:ph type="title"/>
          </p:nvPr>
        </p:nvSpPr>
        <p:spPr>
          <a:xfrm>
            <a:off x="2789382" y="365125"/>
            <a:ext cx="9042400" cy="1225929"/>
          </a:xfrm>
        </p:spPr>
        <p:txBody>
          <a:bodyPr>
            <a:normAutofit/>
          </a:bodyPr>
          <a:lstStyle/>
          <a:p>
            <a:r>
              <a:rPr lang="en-US" sz="4000" dirty="0"/>
              <a:t>Summary Sheet &amp; Application Packet </a:t>
            </a:r>
          </a:p>
        </p:txBody>
      </p:sp>
      <p:sp>
        <p:nvSpPr>
          <p:cNvPr id="10" name="Content Placeholder 9">
            <a:extLst>
              <a:ext uri="{FF2B5EF4-FFF2-40B4-BE49-F238E27FC236}">
                <a16:creationId xmlns:a16="http://schemas.microsoft.com/office/drawing/2014/main" id="{F18F3AD7-77F1-F83A-2024-9E53746F16C1}"/>
              </a:ext>
            </a:extLst>
          </p:cNvPr>
          <p:cNvSpPr>
            <a:spLocks noGrp="1"/>
          </p:cNvSpPr>
          <p:nvPr>
            <p:ph idx="1"/>
          </p:nvPr>
        </p:nvSpPr>
        <p:spPr>
          <a:xfrm>
            <a:off x="2789382" y="1591054"/>
            <a:ext cx="9042400" cy="4901821"/>
          </a:xfrm>
        </p:spPr>
        <p:txBody>
          <a:bodyPr>
            <a:normAutofit/>
          </a:bodyPr>
          <a:lstStyle/>
          <a:p>
            <a:pPr>
              <a:buClr>
                <a:schemeClr val="tx2"/>
              </a:buClr>
            </a:pPr>
            <a:r>
              <a:rPr lang="en-US" sz="2600" b="0" u="sng" dirty="0"/>
              <a:t>Second Packet Released Early October </a:t>
            </a:r>
          </a:p>
          <a:p>
            <a:pPr>
              <a:buClr>
                <a:schemeClr val="tx2"/>
              </a:buClr>
            </a:pPr>
            <a:r>
              <a:rPr lang="en-US" sz="2000" b="0" dirty="0"/>
              <a:t>Projects are grouped together and include:</a:t>
            </a:r>
          </a:p>
          <a:p>
            <a:pPr marL="342900" indent="-342900">
              <a:buClr>
                <a:schemeClr val="tx2"/>
              </a:buClr>
              <a:buFont typeface="+mj-lt"/>
              <a:buAutoNum type="arabicPeriod"/>
            </a:pPr>
            <a:r>
              <a:rPr lang="en-US" sz="2000" b="0" dirty="0"/>
              <a:t>Staff notes and information </a:t>
            </a:r>
          </a:p>
          <a:p>
            <a:pPr marL="342900" indent="-342900">
              <a:buClr>
                <a:schemeClr val="tx2"/>
              </a:buClr>
              <a:buFont typeface="+mj-lt"/>
              <a:buAutoNum type="arabicPeriod"/>
            </a:pPr>
            <a:r>
              <a:rPr lang="en-US" sz="2000" b="0" dirty="0"/>
              <a:t>Project Packet</a:t>
            </a:r>
          </a:p>
          <a:p>
            <a:pPr lvl="1"/>
            <a:r>
              <a:rPr lang="en-US" sz="1800" dirty="0"/>
              <a:t>Cover page </a:t>
            </a:r>
          </a:p>
          <a:p>
            <a:pPr lvl="1"/>
            <a:r>
              <a:rPr lang="en-US" sz="1800" dirty="0"/>
              <a:t>Photos</a:t>
            </a:r>
          </a:p>
          <a:p>
            <a:pPr lvl="1"/>
            <a:r>
              <a:rPr lang="en-US" sz="1800" dirty="0"/>
              <a:t>Mini Market Study Summary</a:t>
            </a:r>
          </a:p>
          <a:p>
            <a:pPr lvl="1"/>
            <a:r>
              <a:rPr lang="en-US" sz="1800" dirty="0"/>
              <a:t>Project Amenities </a:t>
            </a:r>
          </a:p>
          <a:p>
            <a:pPr lvl="1"/>
            <a:r>
              <a:rPr lang="en-US" sz="1800" dirty="0"/>
              <a:t>Public Support Letters </a:t>
            </a:r>
            <a:r>
              <a:rPr lang="en-US" sz="1500" dirty="0"/>
              <a:t>  </a:t>
            </a:r>
          </a:p>
          <a:p>
            <a:pPr marL="342900" indent="-342900">
              <a:buClr>
                <a:schemeClr val="tx2"/>
              </a:buClr>
              <a:buFont typeface="+mj-lt"/>
              <a:buAutoNum type="arabicPeriod"/>
            </a:pPr>
            <a:r>
              <a:rPr lang="en-US" sz="2000" b="0" dirty="0"/>
              <a:t>Board Member worksheet for notetaking </a:t>
            </a:r>
          </a:p>
          <a:p>
            <a:pPr marL="342900" indent="-342900">
              <a:buClr>
                <a:schemeClr val="tx2"/>
              </a:buClr>
              <a:buFont typeface="+mj-lt"/>
              <a:buAutoNum type="arabicPeriod"/>
            </a:pPr>
            <a:r>
              <a:rPr lang="en-US" sz="2000" b="0" dirty="0"/>
              <a:t>Housing Credit project list award summary</a:t>
            </a:r>
          </a:p>
          <a:p>
            <a:pPr marL="342900" indent="-342900">
              <a:buClr>
                <a:schemeClr val="tx2"/>
              </a:buClr>
              <a:buFont typeface="+mj-lt"/>
              <a:buAutoNum type="arabicPeriod"/>
            </a:pPr>
            <a:r>
              <a:rPr lang="en-US" sz="2000" b="0" dirty="0"/>
              <a:t>Developer past project award and completion</a:t>
            </a:r>
          </a:p>
          <a:p>
            <a:pPr marL="342900" indent="-342900">
              <a:buClr>
                <a:schemeClr val="tx2"/>
              </a:buClr>
              <a:buFont typeface="+mj-lt"/>
              <a:buAutoNum type="arabicPeriod"/>
            </a:pPr>
            <a:r>
              <a:rPr lang="en-US" sz="2000" b="0" dirty="0"/>
              <a:t>Spreadsheets showing project comparative information </a:t>
            </a:r>
          </a:p>
          <a:p>
            <a:pPr marL="685800" lvl="1" indent="-228600">
              <a:buFont typeface="+mj-lt"/>
              <a:buAutoNum type="arabicPeriod"/>
            </a:pPr>
            <a:endParaRPr lang="en-US" sz="1000" dirty="0"/>
          </a:p>
          <a:p>
            <a:pPr marL="514350" indent="-514350">
              <a:buClr>
                <a:schemeClr val="tx2"/>
              </a:buClr>
              <a:buFont typeface="+mj-lt"/>
              <a:buAutoNum type="arabicPeriod"/>
            </a:pPr>
            <a:endParaRPr lang="en-US" dirty="0"/>
          </a:p>
        </p:txBody>
      </p:sp>
    </p:spTree>
    <p:extLst>
      <p:ext uri="{BB962C8B-B14F-4D97-AF65-F5344CB8AC3E}">
        <p14:creationId xmlns:p14="http://schemas.microsoft.com/office/powerpoint/2010/main" val="161165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AC9361-52B3-2926-63E8-9C1EAC740256}"/>
              </a:ext>
            </a:extLst>
          </p:cNvPr>
          <p:cNvSpPr>
            <a:spLocks noGrp="1"/>
          </p:cNvSpPr>
          <p:nvPr>
            <p:ph type="ctrTitle"/>
          </p:nvPr>
        </p:nvSpPr>
        <p:spPr>
          <a:xfrm>
            <a:off x="3474467" y="271869"/>
            <a:ext cx="7946664" cy="1136073"/>
          </a:xfrm>
        </p:spPr>
        <p:txBody>
          <a:bodyPr>
            <a:normAutofit/>
          </a:bodyPr>
          <a:lstStyle/>
          <a:p>
            <a:pPr algn="l"/>
            <a:r>
              <a:rPr lang="en-US" sz="5400" dirty="0"/>
              <a:t>2025 Demographics 9%</a:t>
            </a:r>
          </a:p>
        </p:txBody>
      </p:sp>
      <p:sp>
        <p:nvSpPr>
          <p:cNvPr id="23" name="Subtitle 22">
            <a:extLst>
              <a:ext uri="{FF2B5EF4-FFF2-40B4-BE49-F238E27FC236}">
                <a16:creationId xmlns:a16="http://schemas.microsoft.com/office/drawing/2014/main" id="{827E29D5-B80E-29F9-9FAE-7D2C8608E97E}"/>
              </a:ext>
            </a:extLst>
          </p:cNvPr>
          <p:cNvSpPr>
            <a:spLocks noGrp="1"/>
          </p:cNvSpPr>
          <p:nvPr>
            <p:ph type="subTitle" idx="1"/>
          </p:nvPr>
        </p:nvSpPr>
        <p:spPr>
          <a:xfrm>
            <a:off x="5597235" y="3602038"/>
            <a:ext cx="2890983" cy="498907"/>
          </a:xfrm>
        </p:spPr>
        <p:txBody>
          <a:bodyPr/>
          <a:lstStyle/>
          <a:p>
            <a:endParaRPr lang="en-US" dirty="0"/>
          </a:p>
        </p:txBody>
      </p:sp>
      <p:pic>
        <p:nvPicPr>
          <p:cNvPr id="20" name="Picture 19">
            <a:extLst>
              <a:ext uri="{FF2B5EF4-FFF2-40B4-BE49-F238E27FC236}">
                <a16:creationId xmlns:a16="http://schemas.microsoft.com/office/drawing/2014/main" id="{0733EC74-990B-276D-969A-F74AE81B341F}"/>
              </a:ext>
            </a:extLst>
          </p:cNvPr>
          <p:cNvPicPr>
            <a:picLocks noChangeAspect="1"/>
          </p:cNvPicPr>
          <p:nvPr/>
        </p:nvPicPr>
        <p:blipFill>
          <a:blip r:embed="rId2"/>
          <a:stretch>
            <a:fillRect/>
          </a:stretch>
        </p:blipFill>
        <p:spPr>
          <a:xfrm>
            <a:off x="3474467" y="1407942"/>
            <a:ext cx="8172588" cy="5138079"/>
          </a:xfrm>
          <a:prstGeom prst="rect">
            <a:avLst/>
          </a:prstGeom>
        </p:spPr>
      </p:pic>
    </p:spTree>
    <p:extLst>
      <p:ext uri="{BB962C8B-B14F-4D97-AF65-F5344CB8AC3E}">
        <p14:creationId xmlns:p14="http://schemas.microsoft.com/office/powerpoint/2010/main" val="279047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AC9361-52B3-2926-63E8-9C1EAC740256}"/>
              </a:ext>
            </a:extLst>
          </p:cNvPr>
          <p:cNvSpPr>
            <a:spLocks noGrp="1"/>
          </p:cNvSpPr>
          <p:nvPr>
            <p:ph type="ctrTitle"/>
          </p:nvPr>
        </p:nvSpPr>
        <p:spPr>
          <a:xfrm>
            <a:off x="3308811" y="271869"/>
            <a:ext cx="8112320" cy="1136073"/>
          </a:xfrm>
        </p:spPr>
        <p:txBody>
          <a:bodyPr>
            <a:normAutofit/>
          </a:bodyPr>
          <a:lstStyle/>
          <a:p>
            <a:pPr algn="l"/>
            <a:r>
              <a:rPr lang="en-US" sz="5400" dirty="0"/>
              <a:t>2025 Demographics 4%</a:t>
            </a:r>
          </a:p>
        </p:txBody>
      </p:sp>
      <p:sp>
        <p:nvSpPr>
          <p:cNvPr id="23" name="Subtitle 22">
            <a:extLst>
              <a:ext uri="{FF2B5EF4-FFF2-40B4-BE49-F238E27FC236}">
                <a16:creationId xmlns:a16="http://schemas.microsoft.com/office/drawing/2014/main" id="{827E29D5-B80E-29F9-9FAE-7D2C8608E97E}"/>
              </a:ext>
            </a:extLst>
          </p:cNvPr>
          <p:cNvSpPr>
            <a:spLocks noGrp="1"/>
          </p:cNvSpPr>
          <p:nvPr>
            <p:ph type="subTitle" idx="1"/>
          </p:nvPr>
        </p:nvSpPr>
        <p:spPr>
          <a:xfrm>
            <a:off x="5597235" y="3602038"/>
            <a:ext cx="2890983" cy="498907"/>
          </a:xfrm>
        </p:spPr>
        <p:txBody>
          <a:bodyPr/>
          <a:lstStyle/>
          <a:p>
            <a:endParaRPr lang="en-US" dirty="0"/>
          </a:p>
        </p:txBody>
      </p:sp>
      <p:pic>
        <p:nvPicPr>
          <p:cNvPr id="3" name="Picture 2">
            <a:extLst>
              <a:ext uri="{FF2B5EF4-FFF2-40B4-BE49-F238E27FC236}">
                <a16:creationId xmlns:a16="http://schemas.microsoft.com/office/drawing/2014/main" id="{C3B66DCB-DAD5-F7FC-CC53-D66953CD6533}"/>
              </a:ext>
            </a:extLst>
          </p:cNvPr>
          <p:cNvPicPr>
            <a:picLocks noChangeAspect="1"/>
          </p:cNvPicPr>
          <p:nvPr/>
        </p:nvPicPr>
        <p:blipFill>
          <a:blip r:embed="rId2"/>
          <a:stretch>
            <a:fillRect/>
          </a:stretch>
        </p:blipFill>
        <p:spPr>
          <a:xfrm>
            <a:off x="3308811" y="1407942"/>
            <a:ext cx="8112320" cy="5239028"/>
          </a:xfrm>
          <a:prstGeom prst="rect">
            <a:avLst/>
          </a:prstGeom>
        </p:spPr>
      </p:pic>
    </p:spTree>
    <p:extLst>
      <p:ext uri="{BB962C8B-B14F-4D97-AF65-F5344CB8AC3E}">
        <p14:creationId xmlns:p14="http://schemas.microsoft.com/office/powerpoint/2010/main" val="3891797373"/>
      </p:ext>
    </p:extLst>
  </p:cSld>
  <p:clrMapOvr>
    <a:masterClrMapping/>
  </p:clrMapOvr>
</p:sld>
</file>

<file path=ppt/theme/theme1.xml><?xml version="1.0" encoding="utf-8"?>
<a:theme xmlns:a="http://schemas.openxmlformats.org/drawingml/2006/main" name="OneCommerce">
  <a:themeElements>
    <a:clrScheme name="One Commerce">
      <a:dk1>
        <a:srgbClr val="112F60"/>
      </a:dk1>
      <a:lt1>
        <a:srgbClr val="FFFFFF"/>
      </a:lt1>
      <a:dk2>
        <a:srgbClr val="F5A603"/>
      </a:dk2>
      <a:lt2>
        <a:srgbClr val="1C2F60"/>
      </a:lt2>
      <a:accent1>
        <a:srgbClr val="112F60"/>
      </a:accent1>
      <a:accent2>
        <a:srgbClr val="F5A603"/>
      </a:accent2>
      <a:accent3>
        <a:srgbClr val="4993D3"/>
      </a:accent3>
      <a:accent4>
        <a:srgbClr val="085B4B"/>
      </a:accent4>
      <a:accent5>
        <a:srgbClr val="000059"/>
      </a:accent5>
      <a:accent6>
        <a:srgbClr val="FFFFFF"/>
      </a:accent6>
      <a:hlink>
        <a:srgbClr val="4993D3"/>
      </a:hlink>
      <a:folHlink>
        <a:srgbClr val="F5A67D"/>
      </a:folHlink>
    </a:clrScheme>
    <a:fontScheme name="One-Commerc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eCommerce_Template 1124" id="{ED44BDD0-5D4B-8745-A1A5-1B09B273870D}" vid="{04CA1524-8F2E-5849-B972-4F5DDE75AE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OneCommerce_Template-1124</Template>
  <TotalTime>1679</TotalTime>
  <Words>1172</Words>
  <Application>Microsoft Office PowerPoint</Application>
  <PresentationFormat>Widescreen</PresentationFormat>
  <Paragraphs>123</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Courier New</vt:lpstr>
      <vt:lpstr>Helvetica</vt:lpstr>
      <vt:lpstr>Symbol</vt:lpstr>
      <vt:lpstr>Times New Roman</vt:lpstr>
      <vt:lpstr>Wingdings</vt:lpstr>
      <vt:lpstr>OneCommerce</vt:lpstr>
      <vt:lpstr>Housing Credits &amp; Multifamily Loans</vt:lpstr>
      <vt:lpstr>Credits Timeline/Order of Events</vt:lpstr>
      <vt:lpstr>LOI Meeting and After Process</vt:lpstr>
      <vt:lpstr>Specifics to Note for Selection</vt:lpstr>
      <vt:lpstr>Selection Criteria</vt:lpstr>
      <vt:lpstr>Summary Sheet &amp; Application Packet</vt:lpstr>
      <vt:lpstr>Summary Sheet &amp; Application Packet </vt:lpstr>
      <vt:lpstr>2025 Demographics 9%</vt:lpstr>
      <vt:lpstr>2025 Demographics 4%</vt:lpstr>
      <vt:lpstr>Number of Units Last 10 years</vt:lpstr>
      <vt:lpstr>PowerPoint Presentation</vt:lpstr>
      <vt:lpstr>9% Credits</vt:lpstr>
      <vt:lpstr>Private Activity Bonds 4% Credits</vt:lpstr>
      <vt:lpstr>Qualified Allocation Plan (QAP)</vt:lpstr>
      <vt:lpstr>Housing Credit Compliance</vt:lpstr>
      <vt:lpstr>Loan Programs</vt:lpstr>
      <vt:lpstr>Loan Programs Continued</vt:lpstr>
    </vt:vector>
  </TitlesOfParts>
  <Company>Montana Department of 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Hanson, Jason</dc:creator>
  <cp:lastModifiedBy>Hanson, Jason</cp:lastModifiedBy>
  <cp:revision>5</cp:revision>
  <dcterms:created xsi:type="dcterms:W3CDTF">2025-04-02T15:51:53Z</dcterms:created>
  <dcterms:modified xsi:type="dcterms:W3CDTF">2025-04-14T15:04:33Z</dcterms:modified>
</cp:coreProperties>
</file>