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96" r:id="rId1"/>
  </p:sldMasterIdLst>
  <p:notesMasterIdLst>
    <p:notesMasterId r:id="rId30"/>
  </p:notesMasterIdLst>
  <p:sldIdLst>
    <p:sldId id="256" r:id="rId2"/>
    <p:sldId id="257" r:id="rId3"/>
    <p:sldId id="258" r:id="rId4"/>
    <p:sldId id="259" r:id="rId5"/>
    <p:sldId id="260" r:id="rId6"/>
    <p:sldId id="261" r:id="rId7"/>
    <p:sldId id="262" r:id="rId8"/>
    <p:sldId id="264" r:id="rId9"/>
    <p:sldId id="265" r:id="rId10"/>
    <p:sldId id="266" r:id="rId11"/>
    <p:sldId id="267" r:id="rId12"/>
    <p:sldId id="268" r:id="rId13"/>
    <p:sldId id="271" r:id="rId14"/>
    <p:sldId id="272" r:id="rId15"/>
    <p:sldId id="273" r:id="rId16"/>
    <p:sldId id="275" r:id="rId17"/>
    <p:sldId id="276" r:id="rId18"/>
    <p:sldId id="277" r:id="rId19"/>
    <p:sldId id="278" r:id="rId20"/>
    <p:sldId id="279" r:id="rId21"/>
    <p:sldId id="280" r:id="rId22"/>
    <p:sldId id="281" r:id="rId23"/>
    <p:sldId id="287" r:id="rId24"/>
    <p:sldId id="282" r:id="rId25"/>
    <p:sldId id="283" r:id="rId26"/>
    <p:sldId id="284" r:id="rId27"/>
    <p:sldId id="285" r:id="rId28"/>
    <p:sldId id="286"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324202F-2C64-633E-55B1-8BF63C4442E2}" name="Shields, Kelly" initials="KS" userId="S::CC5575@mt.gov::0bae6d21-e454-4804-87ca-ad18aab951b2" providerId="AD"/>
  <p188:author id="{461CA966-08B7-06F1-C801-6271A0853F94}" name="Roberts, Mackenzie" initials="MR" userId="S::CCA650@mt.gov::0a914a3e-8ea9-434b-9d62-526f85c864ef" providerId="AD"/>
  <p188:author id="{3B7995C0-C4EF-F084-F71F-F204638B2D2F}" name="Cohen, Cheryl" initials="CC" userId="S::CCA244@mt.gov::450b5b0e-c8a8-4780-8030-0df984209a0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C970"/>
    <a:srgbClr val="000000"/>
    <a:srgbClr val="875C02"/>
    <a:srgbClr val="3A7AB2"/>
    <a:srgbClr val="4A94D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2446" autoAdjust="0"/>
  </p:normalViewPr>
  <p:slideViewPr>
    <p:cSldViewPr snapToGrid="0">
      <p:cViewPr varScale="1">
        <p:scale>
          <a:sx n="57" d="100"/>
          <a:sy n="57" d="100"/>
        </p:scale>
        <p:origin x="108" y="744"/>
      </p:cViewPr>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microsoft.com/office/2018/10/relationships/authors" Target="author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DD0DB4-F325-4477-B5F7-926A7C35C476}" type="datetimeFigureOut">
              <a:rPr lang="en-US" smtClean="0"/>
              <a:t>3/19/2026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037E8D-FE4E-4437-8564-49612D05933D}" type="slidenum">
              <a:rPr lang="en-US" smtClean="0"/>
              <a:t>‹#›</a:t>
            </a:fld>
            <a:endParaRPr lang="en-US" dirty="0"/>
          </a:p>
        </p:txBody>
      </p:sp>
    </p:spTree>
    <p:extLst>
      <p:ext uri="{BB962C8B-B14F-4D97-AF65-F5344CB8AC3E}">
        <p14:creationId xmlns:p14="http://schemas.microsoft.com/office/powerpoint/2010/main" val="38607210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we have already received a public comment regarding the state of Montana residency preference and the moderate rehabilitation program. To clarify, the state of Montana residency preference will not apply to the mod rehab program as the property owners have discretion on selection of applicants from the waiting list. </a:t>
            </a:r>
          </a:p>
        </p:txBody>
      </p:sp>
      <p:sp>
        <p:nvSpPr>
          <p:cNvPr id="4" name="Slide Number Placeholder 3"/>
          <p:cNvSpPr>
            <a:spLocks noGrp="1"/>
          </p:cNvSpPr>
          <p:nvPr>
            <p:ph type="sldNum" sz="quarter" idx="5"/>
          </p:nvPr>
        </p:nvSpPr>
        <p:spPr/>
        <p:txBody>
          <a:bodyPr/>
          <a:lstStyle/>
          <a:p>
            <a:fld id="{BA037E8D-FE4E-4437-8564-49612D05933D}" type="slidenum">
              <a:rPr lang="en-US" smtClean="0"/>
              <a:t>5</a:t>
            </a:fld>
            <a:endParaRPr lang="en-US" dirty="0"/>
          </a:p>
        </p:txBody>
      </p:sp>
    </p:spTree>
    <p:extLst>
      <p:ext uri="{BB962C8B-B14F-4D97-AF65-F5344CB8AC3E}">
        <p14:creationId xmlns:p14="http://schemas.microsoft.com/office/powerpoint/2010/main" val="27810352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Three PHA added LT conditions include:</a:t>
            </a:r>
          </a:p>
          <a:p>
            <a:pPr marL="171450" indent="-171450">
              <a:buFontTx/>
              <a:buChar char="-"/>
            </a:pPr>
            <a:r>
              <a:rPr lang="en-US" dirty="0"/>
              <a:t>Lack of hot or cold water, heat or electricity in accordance with Montana’s Residential Landlord and Tenant Act 70-24-303, MCA</a:t>
            </a:r>
          </a:p>
          <a:p>
            <a:pPr marL="171450" indent="-171450">
              <a:buFontTx/>
              <a:buChar char="-"/>
            </a:pPr>
            <a:r>
              <a:rPr lang="en-US" dirty="0"/>
              <a:t>A condition that is imminently hazardous to life</a:t>
            </a:r>
          </a:p>
          <a:p>
            <a:pPr marL="171450" indent="-171450">
              <a:buFontTx/>
              <a:buChar char="-"/>
            </a:pPr>
            <a:r>
              <a:rPr lang="en-US" dirty="0"/>
              <a:t>The only toilet in the unit does not allow for full function and use</a:t>
            </a:r>
          </a:p>
          <a:p>
            <a:pPr marL="0" indent="0">
              <a:buFontTx/>
              <a:buNone/>
            </a:pPr>
            <a:endParaRPr lang="en-US" dirty="0"/>
          </a:p>
          <a:p>
            <a:pPr marL="0" indent="0">
              <a:buFontTx/>
              <a:buNone/>
            </a:pPr>
            <a:r>
              <a:rPr lang="en-US" dirty="0"/>
              <a:t>Commerce Policy for lead-based paint: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As noted above, while not a life-threatening condition that would require corrective action within 24 hours, deteriorating paint, as defined by 24 CFR 35.11 in a unit built before 1978 that is to be occupied by a family with a child under 6 years of age, is considered a serious health hazard. Commerce will not approve admission to such a unit by a family with a child under 6 years of age until conditions are corrected under a Renovation, Repair, Painting (RRP) or abatement method performed by an appropriately licensed and certified vendor. </a:t>
            </a:r>
          </a:p>
          <a:p>
            <a:pPr marL="0" indent="0">
              <a:buFontTx/>
              <a:buNone/>
            </a:pPr>
            <a:endParaRPr lang="en-US" dirty="0"/>
          </a:p>
        </p:txBody>
      </p:sp>
      <p:sp>
        <p:nvSpPr>
          <p:cNvPr id="4" name="Slide Number Placeholder 3"/>
          <p:cNvSpPr>
            <a:spLocks noGrp="1"/>
          </p:cNvSpPr>
          <p:nvPr>
            <p:ph type="sldNum" sz="quarter" idx="5"/>
          </p:nvPr>
        </p:nvSpPr>
        <p:spPr/>
        <p:txBody>
          <a:bodyPr/>
          <a:lstStyle/>
          <a:p>
            <a:fld id="{BA037E8D-FE4E-4437-8564-49612D05933D}" type="slidenum">
              <a:rPr lang="en-US" smtClean="0"/>
              <a:t>14</a:t>
            </a:fld>
            <a:endParaRPr lang="en-US" dirty="0"/>
          </a:p>
        </p:txBody>
      </p:sp>
    </p:spTree>
    <p:extLst>
      <p:ext uri="{BB962C8B-B14F-4D97-AF65-F5344CB8AC3E}">
        <p14:creationId xmlns:p14="http://schemas.microsoft.com/office/powerpoint/2010/main" val="42131514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rgbClr val="000000"/>
                </a:solidFill>
              </a:rPr>
              <a:t>For bullet #1:  The CFR no longer defines what expenses </a:t>
            </a:r>
            <a:r>
              <a:rPr lang="en-US" sz="1200" b="1" dirty="0">
                <a:solidFill>
                  <a:srgbClr val="000000"/>
                </a:solidFill>
              </a:rPr>
              <a:t>must</a:t>
            </a:r>
            <a:r>
              <a:rPr lang="en-US" sz="1200" dirty="0">
                <a:solidFill>
                  <a:srgbClr val="000000"/>
                </a:solidFill>
              </a:rPr>
              <a:t> be allowed but instead defines what expense </a:t>
            </a:r>
            <a:r>
              <a:rPr lang="en-US" sz="1200" b="1" dirty="0">
                <a:solidFill>
                  <a:srgbClr val="000000"/>
                </a:solidFill>
              </a:rPr>
              <a:t>may</a:t>
            </a:r>
            <a:r>
              <a:rPr lang="en-US" sz="1200" dirty="0">
                <a:solidFill>
                  <a:srgbClr val="000000"/>
                </a:solidFill>
              </a:rPr>
              <a:t> be allowed.  Commerce’s updated language removes “Monthly principal and interest payments for any secondary/down payment assistance loan”, as this is not an allowable expense under 24 CFR 982.635</a:t>
            </a:r>
          </a:p>
          <a:p>
            <a:endParaRPr lang="en-US" dirty="0"/>
          </a:p>
        </p:txBody>
      </p:sp>
      <p:sp>
        <p:nvSpPr>
          <p:cNvPr id="4" name="Slide Number Placeholder 3"/>
          <p:cNvSpPr>
            <a:spLocks noGrp="1"/>
          </p:cNvSpPr>
          <p:nvPr>
            <p:ph type="sldNum" sz="quarter" idx="5"/>
          </p:nvPr>
        </p:nvSpPr>
        <p:spPr/>
        <p:txBody>
          <a:bodyPr/>
          <a:lstStyle/>
          <a:p>
            <a:fld id="{BA037E8D-FE4E-4437-8564-49612D05933D}" type="slidenum">
              <a:rPr lang="en-US" smtClean="0"/>
              <a:t>20</a:t>
            </a:fld>
            <a:endParaRPr lang="en-US" dirty="0"/>
          </a:p>
        </p:txBody>
      </p:sp>
    </p:spTree>
    <p:extLst>
      <p:ext uri="{BB962C8B-B14F-4D97-AF65-F5344CB8AC3E}">
        <p14:creationId xmlns:p14="http://schemas.microsoft.com/office/powerpoint/2010/main" val="424012540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20A39-88A8-9113-C6A3-97F8C224FB4E}"/>
              </a:ext>
            </a:extLst>
          </p:cNvPr>
          <p:cNvSpPr>
            <a:spLocks noGrp="1"/>
          </p:cNvSpPr>
          <p:nvPr>
            <p:ph type="ctrTitle"/>
          </p:nvPr>
        </p:nvSpPr>
        <p:spPr>
          <a:xfrm>
            <a:off x="1524000" y="1122363"/>
            <a:ext cx="9144000" cy="2387600"/>
          </a:xfrm>
        </p:spPr>
        <p:txBody>
          <a:bodyPr anchor="b"/>
          <a:lstStyle>
            <a:lvl1pPr algn="ctr">
              <a:defRPr sz="6000" b="0">
                <a:solidFill>
                  <a:schemeClr val="bg1"/>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8DDE8B68-53E3-C023-1A13-95CC5658C32E}"/>
              </a:ext>
            </a:extLst>
          </p:cNvPr>
          <p:cNvSpPr>
            <a:spLocks noGrp="1"/>
          </p:cNvSpPr>
          <p:nvPr>
            <p:ph type="subTitle" idx="1"/>
          </p:nvPr>
        </p:nvSpPr>
        <p:spPr>
          <a:xfrm>
            <a:off x="1524000" y="3602038"/>
            <a:ext cx="9144000" cy="165576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Rectangle 3">
            <a:extLst>
              <a:ext uri="{FF2B5EF4-FFF2-40B4-BE49-F238E27FC236}">
                <a16:creationId xmlns:a16="http://schemas.microsoft.com/office/drawing/2014/main" id="{5D579DFE-2EE6-C0DB-9381-B65CD3332832}"/>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yellow rectangular shape with black outline&#10;&#10;Description automatically generated">
            <a:extLst>
              <a:ext uri="{FF2B5EF4-FFF2-40B4-BE49-F238E27FC236}">
                <a16:creationId xmlns:a16="http://schemas.microsoft.com/office/drawing/2014/main" id="{AB726A3E-DF63-6290-8330-B05BC775A993}"/>
              </a:ext>
            </a:extLst>
          </p:cNvPr>
          <p:cNvPicPr>
            <a:picLocks noChangeAspect="1"/>
          </p:cNvPicPr>
          <p:nvPr userDrawn="1"/>
        </p:nvPicPr>
        <p:blipFill>
          <a:blip r:embed="rId2"/>
          <a:stretch>
            <a:fillRect/>
          </a:stretch>
        </p:blipFill>
        <p:spPr>
          <a:xfrm>
            <a:off x="5690209" y="5703905"/>
            <a:ext cx="789358" cy="485758"/>
          </a:xfrm>
          <a:prstGeom prst="rect">
            <a:avLst/>
          </a:prstGeom>
        </p:spPr>
      </p:pic>
    </p:spTree>
    <p:extLst>
      <p:ext uri="{BB962C8B-B14F-4D97-AF65-F5344CB8AC3E}">
        <p14:creationId xmlns:p14="http://schemas.microsoft.com/office/powerpoint/2010/main" val="247872497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Content, Image - Ligh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a:xfrm>
            <a:off x="3563816" y="365125"/>
            <a:ext cx="7789984" cy="1325563"/>
          </a:xfrm>
        </p:spPr>
        <p:txBody>
          <a:bodyPr/>
          <a:lstStyle>
            <a:lvl1pPr>
              <a:defRPr>
                <a:solidFill>
                  <a:schemeClr val="tx1"/>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3563816" y="1825625"/>
            <a:ext cx="3852984" cy="4351338"/>
          </a:xfrm>
        </p:spPr>
        <p:txBody>
          <a:bodyPr/>
          <a:lstStyle>
            <a:lvl1pPr marL="0" indent="0">
              <a:buNone/>
              <a:defRPr b="1">
                <a:solidFill>
                  <a:schemeClr val="tx1"/>
                </a:solidFill>
              </a:defRPr>
            </a:lvl1pPr>
            <a:lvl2pPr marL="685800" indent="-228600">
              <a:buClr>
                <a:schemeClr val="tx2"/>
              </a:buClr>
              <a:buFont typeface="Arial" panose="020B0604020202020204" pitchFamily="34" charset="0"/>
              <a:buChar char="•"/>
              <a:defRPr>
                <a:solidFill>
                  <a:schemeClr val="tx1"/>
                </a:solidFill>
              </a:defRPr>
            </a:lvl2pPr>
            <a:lvl3pPr marL="1143000" indent="-228600">
              <a:buClr>
                <a:schemeClr val="tx2"/>
              </a:buClr>
              <a:buFont typeface="Arial" panose="020B0604020202020204" pitchFamily="34" charset="0"/>
              <a:buChar char="•"/>
              <a:defRPr>
                <a:solidFill>
                  <a:schemeClr val="tx1"/>
                </a:solidFill>
              </a:defRPr>
            </a:lvl3pPr>
            <a:lvl4pPr marL="1600200" indent="-228600">
              <a:buClr>
                <a:schemeClr val="tx2"/>
              </a:buClr>
              <a:buFont typeface="Arial" panose="020B0604020202020204" pitchFamily="34" charset="0"/>
              <a:buChar char="•"/>
              <a:defRPr>
                <a:solidFill>
                  <a:schemeClr val="tx1"/>
                </a:solidFill>
              </a:defRPr>
            </a:lvl4pPr>
            <a:lvl5pPr marL="2057400" indent="-228600">
              <a:buClr>
                <a:schemeClr val="tx2"/>
              </a:buClr>
              <a:buFont typeface="Arial" panose="020B0604020202020204" pitchFamily="34" charset="0"/>
              <a:buChar cha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Picture Placeholder 5">
            <a:extLst>
              <a:ext uri="{FF2B5EF4-FFF2-40B4-BE49-F238E27FC236}">
                <a16:creationId xmlns:a16="http://schemas.microsoft.com/office/drawing/2014/main" id="{F303C845-F8FE-8860-78AB-04A8D86F05BC}"/>
              </a:ext>
            </a:extLst>
          </p:cNvPr>
          <p:cNvSpPr>
            <a:spLocks noGrp="1"/>
          </p:cNvSpPr>
          <p:nvPr>
            <p:ph type="pic" sz="quarter" idx="10"/>
          </p:nvPr>
        </p:nvSpPr>
        <p:spPr>
          <a:xfrm>
            <a:off x="7609840" y="1825625"/>
            <a:ext cx="3743960" cy="4351338"/>
          </a:xfrm>
        </p:spPr>
        <p:txBody>
          <a:bodyPr/>
          <a:lstStyle/>
          <a:p>
            <a:r>
              <a:rPr lang="en-US" dirty="0"/>
              <a:t>Click icon to add picture</a:t>
            </a:r>
          </a:p>
        </p:txBody>
      </p:sp>
      <p:sp>
        <p:nvSpPr>
          <p:cNvPr id="5" name="Rectangle 4">
            <a:extLst>
              <a:ext uri="{FF2B5EF4-FFF2-40B4-BE49-F238E27FC236}">
                <a16:creationId xmlns:a16="http://schemas.microsoft.com/office/drawing/2014/main" id="{9516A338-E93B-68D2-02EB-329981EB541B}"/>
              </a:ext>
            </a:extLst>
          </p:cNvPr>
          <p:cNvSpPr/>
          <p:nvPr userDrawn="1"/>
        </p:nvSpPr>
        <p:spPr>
          <a:xfrm>
            <a:off x="-1" y="0"/>
            <a:ext cx="2536521" cy="6858000"/>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descr="A yellow rectangular shape with black outline&#10;&#10;Description automatically generated">
            <a:extLst>
              <a:ext uri="{FF2B5EF4-FFF2-40B4-BE49-F238E27FC236}">
                <a16:creationId xmlns:a16="http://schemas.microsoft.com/office/drawing/2014/main" id="{398D22FC-E455-B3CA-110D-43D6E8DCEE05}"/>
              </a:ext>
            </a:extLst>
          </p:cNvPr>
          <p:cNvPicPr>
            <a:picLocks noChangeAspect="1"/>
          </p:cNvPicPr>
          <p:nvPr userDrawn="1"/>
        </p:nvPicPr>
        <p:blipFill>
          <a:blip r:embed="rId2"/>
          <a:stretch>
            <a:fillRect/>
          </a:stretch>
        </p:blipFill>
        <p:spPr>
          <a:xfrm>
            <a:off x="2131994" y="3186121"/>
            <a:ext cx="789358" cy="485758"/>
          </a:xfrm>
          <a:prstGeom prst="rect">
            <a:avLst/>
          </a:prstGeom>
        </p:spPr>
      </p:pic>
    </p:spTree>
    <p:extLst>
      <p:ext uri="{BB962C8B-B14F-4D97-AF65-F5344CB8AC3E}">
        <p14:creationId xmlns:p14="http://schemas.microsoft.com/office/powerpoint/2010/main" val="1048790144"/>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omparison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CDF2E-84AD-0B1B-5036-686719F59369}"/>
              </a:ext>
            </a:extLst>
          </p:cNvPr>
          <p:cNvSpPr>
            <a:spLocks noGrp="1"/>
          </p:cNvSpPr>
          <p:nvPr>
            <p:ph type="title"/>
          </p:nvPr>
        </p:nvSpPr>
        <p:spPr>
          <a:xfrm>
            <a:off x="839788" y="365125"/>
            <a:ext cx="10515600" cy="1325563"/>
          </a:xfrm>
        </p:spPr>
        <p:txBody>
          <a:bodyPr/>
          <a:lstStyle>
            <a:lvl1pPr>
              <a:defRPr>
                <a:solidFill>
                  <a:schemeClr val="bg1"/>
                </a:solidFil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2CEE5A7-1AAE-614A-23C1-D60D9360E312}"/>
              </a:ext>
            </a:extLst>
          </p:cNvPr>
          <p:cNvSpPr>
            <a:spLocks noGrp="1"/>
          </p:cNvSpPr>
          <p:nvPr>
            <p:ph type="body" idx="1"/>
          </p:nvPr>
        </p:nvSpPr>
        <p:spPr>
          <a:xfrm>
            <a:off x="839788" y="1681163"/>
            <a:ext cx="5157787" cy="823912"/>
          </a:xfrm>
        </p:spPr>
        <p:txBody>
          <a:bodyPr anchor="b"/>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C849764-ACF2-07A5-B636-05B9F0196D19}"/>
              </a:ext>
            </a:extLst>
          </p:cNvPr>
          <p:cNvSpPr>
            <a:spLocks noGrp="1"/>
          </p:cNvSpPr>
          <p:nvPr>
            <p:ph sz="half" idx="2"/>
          </p:nvPr>
        </p:nvSpPr>
        <p:spPr>
          <a:xfrm>
            <a:off x="839788" y="2505075"/>
            <a:ext cx="5157787" cy="3137844"/>
          </a:xfrm>
        </p:spPr>
        <p:txBody>
          <a:bodyPr/>
          <a:lstStyle>
            <a:lvl1pPr marL="514350" indent="-514350">
              <a:buClr>
                <a:schemeClr val="tx2"/>
              </a:buClr>
              <a:buFont typeface="Arial" panose="020B0604020202020204" pitchFamily="34" charset="0"/>
              <a:buChar char="•"/>
              <a:defRPr>
                <a:solidFill>
                  <a:schemeClr val="bg1"/>
                </a:solidFill>
              </a:defRPr>
            </a:lvl1pPr>
            <a:lvl2pPr marL="914400" indent="-457200">
              <a:buClr>
                <a:schemeClr val="tx2"/>
              </a:buClr>
              <a:buFont typeface="Arial" panose="020B0604020202020204" pitchFamily="34" charset="0"/>
              <a:buChar char="•"/>
              <a:defRPr>
                <a:solidFill>
                  <a:schemeClr val="bg1"/>
                </a:solidFill>
              </a:defRPr>
            </a:lvl2pPr>
            <a:lvl3pPr marL="1371600" indent="-457200">
              <a:buClr>
                <a:schemeClr val="tx2"/>
              </a:buClr>
              <a:buFont typeface="Arial" panose="020B0604020202020204" pitchFamily="34" charset="0"/>
              <a:buChar char="•"/>
              <a:defRPr>
                <a:solidFill>
                  <a:schemeClr val="bg1"/>
                </a:solidFill>
              </a:defRPr>
            </a:lvl3pPr>
            <a:lvl4pPr marL="1714500" indent="-342900">
              <a:buClr>
                <a:schemeClr val="tx2"/>
              </a:buClr>
              <a:buFont typeface="Arial" panose="020B0604020202020204" pitchFamily="34" charset="0"/>
              <a:buChar char="•"/>
              <a:defRPr>
                <a:solidFill>
                  <a:schemeClr val="bg1"/>
                </a:solidFill>
              </a:defRPr>
            </a:lvl4pPr>
            <a:lvl5pPr marL="2171700" indent="-342900">
              <a:buClr>
                <a:schemeClr val="tx2"/>
              </a:buClr>
              <a:buFont typeface="Arial" panose="020B0604020202020204" pitchFamily="34" charset="0"/>
              <a:buChar cha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a:ext uri="{FF2B5EF4-FFF2-40B4-BE49-F238E27FC236}">
                <a16:creationId xmlns:a16="http://schemas.microsoft.com/office/drawing/2014/main" id="{AD2C4DE3-DEBD-3E1C-DBB2-6CEB00D01298}"/>
              </a:ext>
            </a:extLst>
          </p:cNvPr>
          <p:cNvSpPr>
            <a:spLocks noGrp="1"/>
          </p:cNvSpPr>
          <p:nvPr>
            <p:ph sz="quarter" idx="4"/>
          </p:nvPr>
        </p:nvSpPr>
        <p:spPr>
          <a:xfrm>
            <a:off x="6172200" y="1681163"/>
            <a:ext cx="5183188" cy="3961756"/>
          </a:xfrm>
        </p:spPr>
        <p:txBody>
          <a:bodyPr/>
          <a:lstStyle>
            <a:lvl1pPr marL="514350" indent="-514350">
              <a:buClr>
                <a:schemeClr val="accent2"/>
              </a:buClr>
              <a:buFont typeface="+mj-lt"/>
              <a:buAutoNum type="arabicPeriod"/>
              <a:defRPr>
                <a:solidFill>
                  <a:schemeClr val="bg1"/>
                </a:solidFill>
              </a:defRPr>
            </a:lvl1pPr>
            <a:lvl2pPr marL="914400" indent="-457200">
              <a:buClr>
                <a:schemeClr val="accent2"/>
              </a:buClr>
              <a:buFont typeface="+mj-lt"/>
              <a:buAutoNum type="arabicPeriod"/>
              <a:defRPr>
                <a:solidFill>
                  <a:schemeClr val="bg1"/>
                </a:solidFill>
              </a:defRPr>
            </a:lvl2pPr>
            <a:lvl3pPr marL="1371600" indent="-457200">
              <a:buClr>
                <a:schemeClr val="accent2"/>
              </a:buClr>
              <a:buFont typeface="+mj-lt"/>
              <a:buAutoNum type="arabicPeriod"/>
              <a:defRPr>
                <a:solidFill>
                  <a:schemeClr val="bg1"/>
                </a:solidFill>
              </a:defRPr>
            </a:lvl3pPr>
            <a:lvl4pPr marL="1714500" indent="-342900">
              <a:buClr>
                <a:schemeClr val="accent2"/>
              </a:buClr>
              <a:buFont typeface="+mj-lt"/>
              <a:buAutoNum type="arabicPeriod"/>
              <a:defRPr>
                <a:solidFill>
                  <a:schemeClr val="bg1"/>
                </a:solidFill>
              </a:defRPr>
            </a:lvl4pPr>
            <a:lvl5pPr marL="2171700" indent="-342900">
              <a:buClr>
                <a:schemeClr val="accent2"/>
              </a:buClr>
              <a:buFont typeface="+mj-lt"/>
              <a:buAutoNum type="arabicPeriod"/>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FD823D3C-0610-ED62-4793-BAD9715F5DE8}"/>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descr="A yellow rectangular shape with black outline&#10;&#10;Description automatically generated">
            <a:extLst>
              <a:ext uri="{FF2B5EF4-FFF2-40B4-BE49-F238E27FC236}">
                <a16:creationId xmlns:a16="http://schemas.microsoft.com/office/drawing/2014/main" id="{9F12FA17-7B40-53A8-0C0C-563E4F3199D1}"/>
              </a:ext>
            </a:extLst>
          </p:cNvPr>
          <p:cNvPicPr>
            <a:picLocks noChangeAspect="1"/>
          </p:cNvPicPr>
          <p:nvPr userDrawn="1"/>
        </p:nvPicPr>
        <p:blipFill>
          <a:blip r:embed="rId2"/>
          <a:stretch>
            <a:fillRect/>
          </a:stretch>
        </p:blipFill>
        <p:spPr>
          <a:xfrm>
            <a:off x="5690209" y="5703905"/>
            <a:ext cx="789358" cy="485758"/>
          </a:xfrm>
          <a:prstGeom prst="rect">
            <a:avLst/>
          </a:prstGeom>
        </p:spPr>
      </p:pic>
    </p:spTree>
    <p:extLst>
      <p:ext uri="{BB962C8B-B14F-4D97-AF65-F5344CB8AC3E}">
        <p14:creationId xmlns:p14="http://schemas.microsoft.com/office/powerpoint/2010/main" val="1198897763"/>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omparison - L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CDF2E-84AD-0B1B-5036-686719F5936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2CEE5A7-1AAE-614A-23C1-D60D9360E3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C849764-ACF2-07A5-B636-05B9F0196D19}"/>
              </a:ext>
            </a:extLst>
          </p:cNvPr>
          <p:cNvSpPr>
            <a:spLocks noGrp="1"/>
          </p:cNvSpPr>
          <p:nvPr>
            <p:ph sz="half" idx="2"/>
          </p:nvPr>
        </p:nvSpPr>
        <p:spPr>
          <a:xfrm>
            <a:off x="839788" y="2505075"/>
            <a:ext cx="5157787" cy="3113130"/>
          </a:xfrm>
        </p:spPr>
        <p:txBody>
          <a:bodyPr/>
          <a:lstStyle>
            <a:lvl1pPr marL="457200" indent="-457200">
              <a:buClr>
                <a:schemeClr val="tx2"/>
              </a:buClr>
              <a:buFont typeface="Arial" panose="020B0604020202020204" pitchFamily="34" charset="0"/>
              <a:buChar char="•"/>
              <a:defRPr/>
            </a:lvl1pPr>
            <a:lvl2pPr marL="800100" indent="-342900">
              <a:buClr>
                <a:schemeClr val="tx2"/>
              </a:buClr>
              <a:buFont typeface="Arial" panose="020B0604020202020204" pitchFamily="34" charset="0"/>
              <a:buChar char="•"/>
              <a:defRPr/>
            </a:lvl2pPr>
            <a:lvl3pPr marL="1257300" indent="-342900">
              <a:buClr>
                <a:schemeClr val="tx2"/>
              </a:buClr>
              <a:buFont typeface="Arial" panose="020B0604020202020204" pitchFamily="34" charset="0"/>
              <a:buChar char="•"/>
              <a:defRPr/>
            </a:lvl3pPr>
            <a:lvl4pPr marL="1657350" indent="-285750">
              <a:buClr>
                <a:schemeClr val="tx2"/>
              </a:buClr>
              <a:buFont typeface="Arial" panose="020B0604020202020204" pitchFamily="34" charset="0"/>
              <a:buChar char="•"/>
              <a:defRPr/>
            </a:lvl4pPr>
            <a:lvl5pPr marL="2114550" indent="-285750">
              <a:buClr>
                <a:schemeClr val="tx2"/>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a:ext uri="{FF2B5EF4-FFF2-40B4-BE49-F238E27FC236}">
                <a16:creationId xmlns:a16="http://schemas.microsoft.com/office/drawing/2014/main" id="{AD2C4DE3-DEBD-3E1C-DBB2-6CEB00D01298}"/>
              </a:ext>
            </a:extLst>
          </p:cNvPr>
          <p:cNvSpPr>
            <a:spLocks noGrp="1"/>
          </p:cNvSpPr>
          <p:nvPr>
            <p:ph sz="quarter" idx="4"/>
          </p:nvPr>
        </p:nvSpPr>
        <p:spPr>
          <a:xfrm>
            <a:off x="6172200" y="1681163"/>
            <a:ext cx="5183188" cy="3937042"/>
          </a:xfrm>
        </p:spPr>
        <p:txBody>
          <a:bodyPr/>
          <a:lstStyle>
            <a:lvl1pPr marL="514350" indent="-514350">
              <a:buClr>
                <a:schemeClr val="tx2"/>
              </a:buClr>
              <a:buFont typeface="+mj-lt"/>
              <a:buAutoNum type="arabicPeriod"/>
              <a:defRPr/>
            </a:lvl1pPr>
            <a:lvl2pPr marL="914400" indent="-457200">
              <a:buClr>
                <a:schemeClr val="tx2"/>
              </a:buClr>
              <a:buFont typeface="+mj-lt"/>
              <a:buAutoNum type="arabicPeriod"/>
              <a:defRPr/>
            </a:lvl2pPr>
            <a:lvl3pPr marL="1371600" indent="-457200">
              <a:buClr>
                <a:schemeClr val="tx2"/>
              </a:buClr>
              <a:buFont typeface="+mj-lt"/>
              <a:buAutoNum type="arabicPeriod"/>
              <a:defRPr/>
            </a:lvl3pPr>
            <a:lvl4pPr marL="1714500" indent="-342900">
              <a:buClr>
                <a:schemeClr val="tx2"/>
              </a:buClr>
              <a:buFont typeface="+mj-lt"/>
              <a:buAutoNum type="arabicPeriod"/>
              <a:defRPr/>
            </a:lvl4pPr>
            <a:lvl5pPr marL="2171700" indent="-342900">
              <a:buClr>
                <a:schemeClr val="tx2"/>
              </a:buClr>
              <a:buFont typeface="+mj-lt"/>
              <a:buAutoNum type="arabicPeriod"/>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Rectangle 4">
            <a:extLst>
              <a:ext uri="{FF2B5EF4-FFF2-40B4-BE49-F238E27FC236}">
                <a16:creationId xmlns:a16="http://schemas.microsoft.com/office/drawing/2014/main" id="{C89B3E71-1F7B-7143-37EB-98CB954677E4}"/>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descr="A yellow rectangular shape with black outline&#10;&#10;Description automatically generated">
            <a:extLst>
              <a:ext uri="{FF2B5EF4-FFF2-40B4-BE49-F238E27FC236}">
                <a16:creationId xmlns:a16="http://schemas.microsoft.com/office/drawing/2014/main" id="{CD80C6B9-75EF-A7E8-9172-FC53B3CA506F}"/>
              </a:ext>
            </a:extLst>
          </p:cNvPr>
          <p:cNvPicPr>
            <a:picLocks noChangeAspect="1"/>
          </p:cNvPicPr>
          <p:nvPr userDrawn="1"/>
        </p:nvPicPr>
        <p:blipFill>
          <a:blip r:embed="rId2"/>
          <a:stretch>
            <a:fillRect/>
          </a:stretch>
        </p:blipFill>
        <p:spPr>
          <a:xfrm>
            <a:off x="5701320" y="5703905"/>
            <a:ext cx="789358" cy="485758"/>
          </a:xfrm>
          <a:prstGeom prst="rect">
            <a:avLst/>
          </a:prstGeom>
        </p:spPr>
      </p:pic>
    </p:spTree>
    <p:extLst>
      <p:ext uri="{BB962C8B-B14F-4D97-AF65-F5344CB8AC3E}">
        <p14:creationId xmlns:p14="http://schemas.microsoft.com/office/powerpoint/2010/main" val="14250121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 Dark 2">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838200" y="1825625"/>
            <a:ext cx="10515600" cy="3660775"/>
          </a:xfrm>
        </p:spPr>
        <p:txBody>
          <a:bodyPr/>
          <a:lstStyle>
            <a:lvl1pPr marL="0" indent="0">
              <a:buClr>
                <a:schemeClr val="tx2"/>
              </a:buClr>
              <a:buFont typeface="Arial" panose="020B0604020202020204" pitchFamily="34" charset="0"/>
              <a:buNone/>
              <a:defRPr>
                <a:solidFill>
                  <a:schemeClr val="bg1"/>
                </a:solidFill>
              </a:defRPr>
            </a:lvl1pPr>
            <a:lvl2pPr marL="685800" indent="-228600">
              <a:buClr>
                <a:schemeClr val="tx2"/>
              </a:buClr>
              <a:buFont typeface="Arial" panose="020B0604020202020204" pitchFamily="34" charset="0"/>
              <a:buChar char="•"/>
              <a:defRPr>
                <a:solidFill>
                  <a:schemeClr val="bg1"/>
                </a:solidFill>
              </a:defRPr>
            </a:lvl2pPr>
            <a:lvl3pPr marL="1143000" indent="-228600">
              <a:buClr>
                <a:schemeClr val="tx2"/>
              </a:buClr>
              <a:buFont typeface="Arial" panose="020B0604020202020204" pitchFamily="34" charset="0"/>
              <a:buChar char="•"/>
              <a:defRPr>
                <a:solidFill>
                  <a:schemeClr val="bg1"/>
                </a:solidFill>
              </a:defRPr>
            </a:lvl3pPr>
            <a:lvl4pPr marL="1600200" indent="-228600">
              <a:buClr>
                <a:schemeClr val="tx2"/>
              </a:buClr>
              <a:buFont typeface="Arial" panose="020B0604020202020204" pitchFamily="34" charset="0"/>
              <a:buChar char="•"/>
              <a:defRPr>
                <a:solidFill>
                  <a:schemeClr val="bg1"/>
                </a:solidFill>
              </a:defRPr>
            </a:lvl4pPr>
            <a:lvl5pPr marL="2057400" indent="-228600">
              <a:buClr>
                <a:schemeClr val="tx2"/>
              </a:buClr>
              <a:buFont typeface="Arial" panose="020B0604020202020204" pitchFamily="34" charset="0"/>
              <a:buChar cha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Rectangle 5">
            <a:extLst>
              <a:ext uri="{FF2B5EF4-FFF2-40B4-BE49-F238E27FC236}">
                <a16:creationId xmlns:a16="http://schemas.microsoft.com/office/drawing/2014/main" id="{6C481501-7078-E20F-8936-7C3294F40122}"/>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yellow rectangular shape with black outline&#10;&#10;Description automatically generated">
            <a:extLst>
              <a:ext uri="{FF2B5EF4-FFF2-40B4-BE49-F238E27FC236}">
                <a16:creationId xmlns:a16="http://schemas.microsoft.com/office/drawing/2014/main" id="{839C141D-459F-DBD3-5A65-0A2CB28CD3E8}"/>
              </a:ext>
            </a:extLst>
          </p:cNvPr>
          <p:cNvPicPr>
            <a:picLocks noChangeAspect="1"/>
          </p:cNvPicPr>
          <p:nvPr userDrawn="1"/>
        </p:nvPicPr>
        <p:blipFill>
          <a:blip r:embed="rId2"/>
          <a:stretch>
            <a:fillRect/>
          </a:stretch>
        </p:blipFill>
        <p:spPr>
          <a:xfrm>
            <a:off x="5701320" y="5703905"/>
            <a:ext cx="789358" cy="485758"/>
          </a:xfrm>
          <a:prstGeom prst="rect">
            <a:avLst/>
          </a:prstGeom>
        </p:spPr>
      </p:pic>
    </p:spTree>
    <p:extLst>
      <p:ext uri="{BB962C8B-B14F-4D97-AF65-F5344CB8AC3E}">
        <p14:creationId xmlns:p14="http://schemas.microsoft.com/office/powerpoint/2010/main" val="1912055148"/>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 Ligh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838200" y="1825625"/>
            <a:ext cx="10515600" cy="3660775"/>
          </a:xfrm>
        </p:spPr>
        <p:txBody>
          <a:bodyPr/>
          <a:lstStyle>
            <a:lvl1pPr marL="0" indent="0">
              <a:buClr>
                <a:schemeClr val="tx2"/>
              </a:buClr>
              <a:buFont typeface="Wingdings" pitchFamily="2" charset="2"/>
              <a:buNone/>
              <a:defRPr/>
            </a:lvl1pPr>
            <a:lvl2pPr marL="685800" indent="-228600">
              <a:buClr>
                <a:schemeClr val="tx2"/>
              </a:buClr>
              <a:buFont typeface="Arial" panose="020B0604020202020204" pitchFamily="34" charset="0"/>
              <a:buChar char="•"/>
              <a:defRPr/>
            </a:lvl2pPr>
            <a:lvl3pPr marL="1143000" indent="-228600">
              <a:buClr>
                <a:schemeClr val="tx2"/>
              </a:buClr>
              <a:buFont typeface="Arial" panose="020B0604020202020204" pitchFamily="34" charset="0"/>
              <a:buChar char="•"/>
              <a:defRPr/>
            </a:lvl3pPr>
            <a:lvl4pPr marL="1600200" indent="-228600">
              <a:buClr>
                <a:schemeClr val="tx2"/>
              </a:buClr>
              <a:buFont typeface="Arial" panose="020B0604020202020204" pitchFamily="34" charset="0"/>
              <a:buChar char="•"/>
              <a:defRPr/>
            </a:lvl4pPr>
            <a:lvl5pPr marL="2057400" indent="-228600">
              <a:buClr>
                <a:schemeClr val="tx2"/>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3">
            <a:extLst>
              <a:ext uri="{FF2B5EF4-FFF2-40B4-BE49-F238E27FC236}">
                <a16:creationId xmlns:a16="http://schemas.microsoft.com/office/drawing/2014/main" id="{3D0685D8-E1F8-9548-3B4E-446BEA857CC7}"/>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yellow rectangular shape with black outline&#10;&#10;Description automatically generated">
            <a:extLst>
              <a:ext uri="{FF2B5EF4-FFF2-40B4-BE49-F238E27FC236}">
                <a16:creationId xmlns:a16="http://schemas.microsoft.com/office/drawing/2014/main" id="{AAF1134E-F480-5AD6-2FE2-6F6406F574FD}"/>
              </a:ext>
            </a:extLst>
          </p:cNvPr>
          <p:cNvPicPr>
            <a:picLocks noChangeAspect="1"/>
          </p:cNvPicPr>
          <p:nvPr userDrawn="1"/>
        </p:nvPicPr>
        <p:blipFill>
          <a:blip r:embed="rId2"/>
          <a:stretch>
            <a:fillRect/>
          </a:stretch>
        </p:blipFill>
        <p:spPr>
          <a:xfrm>
            <a:off x="5701320" y="5703905"/>
            <a:ext cx="789358" cy="485758"/>
          </a:xfrm>
          <a:prstGeom prst="rect">
            <a:avLst/>
          </a:prstGeom>
        </p:spPr>
      </p:pic>
    </p:spTree>
    <p:extLst>
      <p:ext uri="{BB962C8B-B14F-4D97-AF65-F5344CB8AC3E}">
        <p14:creationId xmlns:p14="http://schemas.microsoft.com/office/powerpoint/2010/main" val="42624667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37285-DEC5-A526-0DE6-278FC45ADDC8}"/>
              </a:ext>
            </a:extLst>
          </p:cNvPr>
          <p:cNvSpPr>
            <a:spLocks noGrp="1"/>
          </p:cNvSpPr>
          <p:nvPr>
            <p:ph type="title"/>
          </p:nvPr>
        </p:nvSpPr>
        <p:spPr>
          <a:xfrm>
            <a:off x="839788" y="457200"/>
            <a:ext cx="3932237" cy="1600200"/>
          </a:xfrm>
        </p:spPr>
        <p:txBody>
          <a:bodyPr anchor="b"/>
          <a:lstStyle>
            <a:lvl1pPr>
              <a:defRPr sz="3200">
                <a:solidFill>
                  <a:schemeClr val="bg1"/>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28A9C1E-832F-4945-06EB-4D1F66AFCC40}"/>
              </a:ext>
            </a:extLst>
          </p:cNvPr>
          <p:cNvSpPr>
            <a:spLocks noGrp="1"/>
          </p:cNvSpPr>
          <p:nvPr>
            <p:ph idx="1"/>
          </p:nvPr>
        </p:nvSpPr>
        <p:spPr>
          <a:xfrm>
            <a:off x="5183188" y="457201"/>
            <a:ext cx="6172200" cy="5403850"/>
          </a:xfrm>
        </p:spPr>
        <p:txBody>
          <a:bodyPr/>
          <a:lstStyle>
            <a:lvl1pPr marL="0" indent="0">
              <a:buClr>
                <a:schemeClr val="tx2"/>
              </a:buClr>
              <a:buFont typeface="Arial" panose="020B0604020202020204" pitchFamily="34" charset="0"/>
              <a:buNone/>
              <a:defRPr sz="3200">
                <a:solidFill>
                  <a:schemeClr val="bg1"/>
                </a:solidFill>
              </a:defRPr>
            </a:lvl1pPr>
            <a:lvl2pPr marL="685800" indent="-228600">
              <a:buClr>
                <a:schemeClr val="tx2"/>
              </a:buClr>
              <a:buFont typeface="Arial" panose="020B0604020202020204" pitchFamily="34" charset="0"/>
              <a:buChar char="•"/>
              <a:defRPr sz="2800">
                <a:solidFill>
                  <a:schemeClr val="bg1"/>
                </a:solidFill>
              </a:defRPr>
            </a:lvl2pPr>
            <a:lvl3pPr marL="1143000" indent="-228600">
              <a:buClr>
                <a:schemeClr val="tx2"/>
              </a:buClr>
              <a:buFont typeface="Arial" panose="020B0604020202020204" pitchFamily="34" charset="0"/>
              <a:buChar char="•"/>
              <a:defRPr sz="2400">
                <a:solidFill>
                  <a:schemeClr val="bg1"/>
                </a:solidFill>
              </a:defRPr>
            </a:lvl3pPr>
            <a:lvl4pPr marL="1600200" indent="-228600">
              <a:buClr>
                <a:schemeClr val="tx2"/>
              </a:buClr>
              <a:buFont typeface="Arial" panose="020B0604020202020204" pitchFamily="34" charset="0"/>
              <a:buChar char="•"/>
              <a:defRPr sz="2000">
                <a:solidFill>
                  <a:schemeClr val="bg1"/>
                </a:solidFill>
              </a:defRPr>
            </a:lvl4pPr>
            <a:lvl5pPr marL="2057400" indent="-228600">
              <a:buClr>
                <a:schemeClr val="tx2"/>
              </a:buClr>
              <a:buFont typeface="Arial" panose="020B0604020202020204" pitchFamily="34" charset="0"/>
              <a:buChar char="•"/>
              <a:defRPr sz="2000">
                <a:solidFill>
                  <a:schemeClr val="bg1"/>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5FCA7F41-0E40-5F91-F596-8AAECDD5C3C7}"/>
              </a:ext>
            </a:extLst>
          </p:cNvPr>
          <p:cNvSpPr>
            <a:spLocks noGrp="1"/>
          </p:cNvSpPr>
          <p:nvPr>
            <p:ph type="body" sz="half" idx="2"/>
          </p:nvPr>
        </p:nvSpPr>
        <p:spPr>
          <a:xfrm>
            <a:off x="839788" y="2057400"/>
            <a:ext cx="3932237" cy="3811588"/>
          </a:xfrm>
        </p:spPr>
        <p:txBody>
          <a:bodyPr/>
          <a:lstStyle>
            <a:lvl1pPr marL="0" inden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Rectangle 6">
            <a:extLst>
              <a:ext uri="{FF2B5EF4-FFF2-40B4-BE49-F238E27FC236}">
                <a16:creationId xmlns:a16="http://schemas.microsoft.com/office/drawing/2014/main" id="{C72767E0-DDA7-8049-3F93-B99BAE21AF46}"/>
              </a:ext>
            </a:extLst>
          </p:cNvPr>
          <p:cNvSpPr/>
          <p:nvPr userDrawn="1"/>
        </p:nvSpPr>
        <p:spPr>
          <a:xfrm>
            <a:off x="0" y="5946784"/>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black background with white letters&#10;&#10;Description automatically generated">
            <a:extLst>
              <a:ext uri="{FF2B5EF4-FFF2-40B4-BE49-F238E27FC236}">
                <a16:creationId xmlns:a16="http://schemas.microsoft.com/office/drawing/2014/main" id="{F2EFFD02-014E-F693-1BC4-481AE896F2A1}"/>
              </a:ext>
            </a:extLst>
          </p:cNvPr>
          <p:cNvPicPr>
            <a:picLocks noChangeAspect="1"/>
          </p:cNvPicPr>
          <p:nvPr userDrawn="1"/>
        </p:nvPicPr>
        <p:blipFill rotWithShape="1">
          <a:blip r:embed="rId2"/>
          <a:srcRect l="4639" r="5161"/>
          <a:stretch/>
        </p:blipFill>
        <p:spPr>
          <a:xfrm>
            <a:off x="4364636" y="5970927"/>
            <a:ext cx="3462726" cy="789725"/>
          </a:xfrm>
          <a:prstGeom prst="rect">
            <a:avLst/>
          </a:prstGeom>
        </p:spPr>
      </p:pic>
    </p:spTree>
    <p:extLst>
      <p:ext uri="{BB962C8B-B14F-4D97-AF65-F5344CB8AC3E}">
        <p14:creationId xmlns:p14="http://schemas.microsoft.com/office/powerpoint/2010/main" val="3693599817"/>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 L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37285-DEC5-A526-0DE6-278FC45ADDC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28A9C1E-832F-4945-06EB-4D1F66AFCC40}"/>
              </a:ext>
            </a:extLst>
          </p:cNvPr>
          <p:cNvSpPr>
            <a:spLocks noGrp="1"/>
          </p:cNvSpPr>
          <p:nvPr>
            <p:ph idx="1"/>
          </p:nvPr>
        </p:nvSpPr>
        <p:spPr>
          <a:xfrm>
            <a:off x="5183188" y="457201"/>
            <a:ext cx="6172200" cy="5246704"/>
          </a:xfrm>
        </p:spPr>
        <p:txBody>
          <a:bodyPr/>
          <a:lstStyle>
            <a:lvl1pPr marL="0" indent="0">
              <a:buClr>
                <a:schemeClr val="tx2"/>
              </a:buClr>
              <a:buFont typeface="Arial" panose="020B0604020202020204" pitchFamily="34" charset="0"/>
              <a:buNone/>
              <a:defRPr sz="3200"/>
            </a:lvl1pPr>
            <a:lvl2pPr marL="685800" indent="-228600">
              <a:buClr>
                <a:schemeClr val="tx2"/>
              </a:buClr>
              <a:buFont typeface="Arial" panose="020B0604020202020204" pitchFamily="34" charset="0"/>
              <a:buChar char="•"/>
              <a:defRPr sz="2800"/>
            </a:lvl2pPr>
            <a:lvl3pPr marL="1143000" indent="-228600">
              <a:buClr>
                <a:schemeClr val="tx2"/>
              </a:buClr>
              <a:buFont typeface="Arial" panose="020B0604020202020204" pitchFamily="34" charset="0"/>
              <a:buChar char="•"/>
              <a:defRPr sz="2400"/>
            </a:lvl3pPr>
            <a:lvl4pPr marL="1600200" indent="-228600">
              <a:buClr>
                <a:schemeClr val="tx2"/>
              </a:buClr>
              <a:buFont typeface="Arial" panose="020B0604020202020204" pitchFamily="34" charset="0"/>
              <a:buChar char="•"/>
              <a:defRPr sz="2000"/>
            </a:lvl4pPr>
            <a:lvl5pPr marL="2057400" indent="-228600">
              <a:buClr>
                <a:schemeClr val="tx2"/>
              </a:buClr>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5FCA7F41-0E40-5F91-F596-8AAECDD5C3C7}"/>
              </a:ext>
            </a:extLst>
          </p:cNvPr>
          <p:cNvSpPr>
            <a:spLocks noGrp="1"/>
          </p:cNvSpPr>
          <p:nvPr>
            <p:ph type="body" sz="half" idx="2"/>
          </p:nvPr>
        </p:nvSpPr>
        <p:spPr>
          <a:xfrm>
            <a:off x="839788" y="2057400"/>
            <a:ext cx="3932237" cy="364650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FF4A2D1B-491F-2C06-9C11-5770B84ADA93}"/>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descr="A yellow rectangular shape with black outline&#10;&#10;Description automatically generated">
            <a:extLst>
              <a:ext uri="{FF2B5EF4-FFF2-40B4-BE49-F238E27FC236}">
                <a16:creationId xmlns:a16="http://schemas.microsoft.com/office/drawing/2014/main" id="{D698F73E-55C3-3337-3B70-A8690F9CA633}"/>
              </a:ext>
            </a:extLst>
          </p:cNvPr>
          <p:cNvPicPr>
            <a:picLocks noChangeAspect="1"/>
          </p:cNvPicPr>
          <p:nvPr userDrawn="1"/>
        </p:nvPicPr>
        <p:blipFill>
          <a:blip r:embed="rId2"/>
          <a:stretch>
            <a:fillRect/>
          </a:stretch>
        </p:blipFill>
        <p:spPr>
          <a:xfrm>
            <a:off x="5690209" y="5703905"/>
            <a:ext cx="789358" cy="485758"/>
          </a:xfrm>
          <a:prstGeom prst="rect">
            <a:avLst/>
          </a:prstGeom>
        </p:spPr>
      </p:pic>
    </p:spTree>
    <p:extLst>
      <p:ext uri="{BB962C8B-B14F-4D97-AF65-F5344CB8AC3E}">
        <p14:creationId xmlns:p14="http://schemas.microsoft.com/office/powerpoint/2010/main" val="20596474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Title Slide - Dark">
    <p:bg>
      <p:bgRef idx="1001">
        <a:schemeClr val="bg2"/>
      </p:bgRef>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DDE8B68-53E3-C023-1A13-95CC5658C32E}"/>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5" name="Title 1">
            <a:extLst>
              <a:ext uri="{FF2B5EF4-FFF2-40B4-BE49-F238E27FC236}">
                <a16:creationId xmlns:a16="http://schemas.microsoft.com/office/drawing/2014/main" id="{62976D71-AAA4-4255-91DB-DF35C56D36A0}"/>
              </a:ext>
            </a:extLst>
          </p:cNvPr>
          <p:cNvSpPr>
            <a:spLocks noGrp="1"/>
          </p:cNvSpPr>
          <p:nvPr>
            <p:ph type="ctrTitle"/>
          </p:nvPr>
        </p:nvSpPr>
        <p:spPr>
          <a:xfrm>
            <a:off x="1524000" y="1122363"/>
            <a:ext cx="9144000" cy="2387600"/>
          </a:xfrm>
          <a:prstGeom prst="rect">
            <a:avLst/>
          </a:prstGeom>
        </p:spPr>
        <p:txBody>
          <a:bodyPr anchor="b">
            <a:normAutofit/>
          </a:bodyPr>
          <a:lstStyle>
            <a:lvl1pPr algn="ctr">
              <a:defRPr sz="4400" b="0">
                <a:solidFill>
                  <a:schemeClr val="bg1"/>
                </a:solidFill>
              </a:defRPr>
            </a:lvl1pPr>
          </a:lstStyle>
          <a:p>
            <a:r>
              <a:rPr lang="en-US"/>
              <a:t>Click to edit Master title style</a:t>
            </a:r>
            <a:endParaRPr lang="en-US" dirty="0"/>
          </a:p>
        </p:txBody>
      </p:sp>
      <p:sp>
        <p:nvSpPr>
          <p:cNvPr id="9" name="Rectangle 8">
            <a:extLst>
              <a:ext uri="{FF2B5EF4-FFF2-40B4-BE49-F238E27FC236}">
                <a16:creationId xmlns:a16="http://schemas.microsoft.com/office/drawing/2014/main" id="{61737798-DCC2-3C6A-E4EF-B5ACE8F5E0B4}"/>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descr="A yellow rectangular shape with black outline&#10;&#10;Description automatically generated">
            <a:extLst>
              <a:ext uri="{FF2B5EF4-FFF2-40B4-BE49-F238E27FC236}">
                <a16:creationId xmlns:a16="http://schemas.microsoft.com/office/drawing/2014/main" id="{3F79D234-1A4C-03FD-FF23-22CB3A8CD520}"/>
              </a:ext>
            </a:extLst>
          </p:cNvPr>
          <p:cNvPicPr>
            <a:picLocks noChangeAspect="1"/>
          </p:cNvPicPr>
          <p:nvPr userDrawn="1"/>
        </p:nvPicPr>
        <p:blipFill>
          <a:blip r:embed="rId2"/>
          <a:stretch>
            <a:fillRect/>
          </a:stretch>
        </p:blipFill>
        <p:spPr>
          <a:xfrm>
            <a:off x="5690209" y="5703905"/>
            <a:ext cx="789358" cy="485758"/>
          </a:xfrm>
          <a:prstGeom prst="rect">
            <a:avLst/>
          </a:prstGeom>
        </p:spPr>
      </p:pic>
    </p:spTree>
    <p:extLst>
      <p:ext uri="{BB962C8B-B14F-4D97-AF65-F5344CB8AC3E}">
        <p14:creationId xmlns:p14="http://schemas.microsoft.com/office/powerpoint/2010/main" val="3679473427"/>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Title Slide - Light">
    <p:bg>
      <p:bgRef idx="1001">
        <a:schemeClr val="bg1"/>
      </p:bgRef>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7263BF68-EC13-5E16-E387-7D1C4443E7AC}"/>
              </a:ext>
            </a:extLst>
          </p:cNvPr>
          <p:cNvSpPr>
            <a:spLocks noGrp="1"/>
          </p:cNvSpPr>
          <p:nvPr>
            <p:ph type="ctrTitle"/>
          </p:nvPr>
        </p:nvSpPr>
        <p:spPr>
          <a:xfrm>
            <a:off x="1524000" y="1122363"/>
            <a:ext cx="9144000" cy="2387600"/>
          </a:xfrm>
          <a:prstGeom prst="rect">
            <a:avLst/>
          </a:prstGeom>
        </p:spPr>
        <p:txBody>
          <a:bodyPr anchor="b">
            <a:normAutofit/>
          </a:bodyPr>
          <a:lstStyle>
            <a:lvl1pPr algn="ctr">
              <a:defRPr sz="4400" b="0">
                <a:solidFill>
                  <a:srgbClr val="000000"/>
                </a:solidFill>
              </a:defRPr>
            </a:lvl1pPr>
          </a:lstStyle>
          <a:p>
            <a:r>
              <a:rPr lang="en-US"/>
              <a:t>Click to edit Master title style</a:t>
            </a:r>
            <a:endParaRPr lang="en-US" dirty="0"/>
          </a:p>
        </p:txBody>
      </p:sp>
      <p:sp>
        <p:nvSpPr>
          <p:cNvPr id="6" name="Subtitle 2">
            <a:extLst>
              <a:ext uri="{FF2B5EF4-FFF2-40B4-BE49-F238E27FC236}">
                <a16:creationId xmlns:a16="http://schemas.microsoft.com/office/drawing/2014/main" id="{745ED41B-B513-B901-0F46-5202CA53259C}"/>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solidFill>
                  <a:srgbClr val="00000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 name="Rectangle 1">
            <a:extLst>
              <a:ext uri="{FF2B5EF4-FFF2-40B4-BE49-F238E27FC236}">
                <a16:creationId xmlns:a16="http://schemas.microsoft.com/office/drawing/2014/main" id="{BFE79B2B-5D13-8E06-1D14-1B379E5B5C49}"/>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Picture 2" descr="A yellow rectangular shape with black outline&#10;&#10;Description automatically generated">
            <a:extLst>
              <a:ext uri="{FF2B5EF4-FFF2-40B4-BE49-F238E27FC236}">
                <a16:creationId xmlns:a16="http://schemas.microsoft.com/office/drawing/2014/main" id="{D9A8CD6F-1425-59B6-BDFE-11937A0D74EC}"/>
              </a:ext>
            </a:extLst>
          </p:cNvPr>
          <p:cNvPicPr>
            <a:picLocks noChangeAspect="1"/>
          </p:cNvPicPr>
          <p:nvPr userDrawn="1"/>
        </p:nvPicPr>
        <p:blipFill>
          <a:blip r:embed="rId2"/>
          <a:stretch>
            <a:fillRect/>
          </a:stretch>
        </p:blipFill>
        <p:spPr>
          <a:xfrm>
            <a:off x="5690209" y="5703905"/>
            <a:ext cx="789358" cy="485758"/>
          </a:xfrm>
          <a:prstGeom prst="rect">
            <a:avLst/>
          </a:prstGeom>
        </p:spPr>
      </p:pic>
    </p:spTree>
    <p:extLst>
      <p:ext uri="{BB962C8B-B14F-4D97-AF65-F5344CB8AC3E}">
        <p14:creationId xmlns:p14="http://schemas.microsoft.com/office/powerpoint/2010/main" val="3691677657"/>
      </p:ext>
    </p:extLst>
  </p:cSld>
  <p:clrMapOvr>
    <a:overrideClrMapping bg1="lt1" tx1="dk1" bg2="lt2" tx2="dk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3_Title, Content, Image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a:xfrm>
            <a:off x="3563816" y="365125"/>
            <a:ext cx="7789984" cy="1325563"/>
          </a:xfrm>
          <a:prstGeom prst="rect">
            <a:avLst/>
          </a:prstGeom>
        </p:spPr>
        <p:txBody>
          <a:bodyPr>
            <a:normAutofit/>
          </a:bodyPr>
          <a:lstStyle>
            <a:lvl1pPr>
              <a:defRPr sz="3200">
                <a:solidFill>
                  <a:schemeClr val="bg1"/>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3563816" y="1825625"/>
            <a:ext cx="3852984" cy="4351338"/>
          </a:xfrm>
          <a:prstGeom prst="rect">
            <a:avLst/>
          </a:prstGeom>
        </p:spPr>
        <p:txBody>
          <a:bodyPr>
            <a:normAutofit/>
          </a:bodyPr>
          <a:lstStyle>
            <a:lvl1pPr marL="0" indent="0">
              <a:buFont typeface="Arial" panose="020B0604020202020204" pitchFamily="34" charset="0"/>
              <a:buNone/>
              <a:defRPr sz="2000" b="1">
                <a:solidFill>
                  <a:schemeClr val="bg1"/>
                </a:solidFill>
              </a:defRPr>
            </a:lvl1pPr>
            <a:lvl2pPr marL="685800" indent="-228600">
              <a:buClr>
                <a:schemeClr val="tx2"/>
              </a:buClr>
              <a:buFont typeface="Arial" panose="020B0604020202020204" pitchFamily="34" charset="0"/>
              <a:buChar char="•"/>
              <a:defRPr sz="1800">
                <a:solidFill>
                  <a:schemeClr val="bg1"/>
                </a:solidFill>
              </a:defRPr>
            </a:lvl2pPr>
            <a:lvl3pPr marL="1143000" indent="-228600">
              <a:buClr>
                <a:schemeClr val="tx2"/>
              </a:buClr>
              <a:buFont typeface="Arial" panose="020B0604020202020204" pitchFamily="34" charset="0"/>
              <a:buChar char="•"/>
              <a:defRPr sz="1600">
                <a:solidFill>
                  <a:schemeClr val="bg1"/>
                </a:solidFill>
              </a:defRPr>
            </a:lvl3pPr>
            <a:lvl4pPr marL="1600200" indent="-228600">
              <a:buClr>
                <a:schemeClr val="tx2"/>
              </a:buClr>
              <a:buFont typeface="Arial" panose="020B0604020202020204" pitchFamily="34" charset="0"/>
              <a:buChar char="•"/>
              <a:defRPr sz="1400">
                <a:solidFill>
                  <a:schemeClr val="bg1"/>
                </a:solidFill>
              </a:defRPr>
            </a:lvl4pPr>
            <a:lvl5pPr marL="2057400" indent="-228600">
              <a:buClr>
                <a:schemeClr val="tx2"/>
              </a:buClr>
              <a:buFont typeface="Arial" panose="020B0604020202020204" pitchFamily="34" charset="0"/>
              <a:buChar char="•"/>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377C37A0-607A-0E4A-EA1D-59D3371E856B}"/>
              </a:ext>
            </a:extLst>
          </p:cNvPr>
          <p:cNvSpPr>
            <a:spLocks noGrp="1"/>
          </p:cNvSpPr>
          <p:nvPr>
            <p:ph type="pic" sz="quarter" idx="10"/>
          </p:nvPr>
        </p:nvSpPr>
        <p:spPr>
          <a:xfrm>
            <a:off x="7883525" y="1920875"/>
            <a:ext cx="3470275" cy="4256088"/>
          </a:xfrm>
          <a:prstGeom prst="rect">
            <a:avLst/>
          </a:prstGeom>
        </p:spPr>
        <p:txBody>
          <a:bodyPr/>
          <a:lstStyle/>
          <a:p>
            <a:r>
              <a:rPr lang="en-US" dirty="0"/>
              <a:t>Click icon to add picture</a:t>
            </a:r>
          </a:p>
        </p:txBody>
      </p:sp>
      <p:sp>
        <p:nvSpPr>
          <p:cNvPr id="5" name="Rectangle 4">
            <a:extLst>
              <a:ext uri="{FF2B5EF4-FFF2-40B4-BE49-F238E27FC236}">
                <a16:creationId xmlns:a16="http://schemas.microsoft.com/office/drawing/2014/main" id="{5CBDE846-FDEF-DC1E-8DD3-18FB761D4DC0}"/>
              </a:ext>
            </a:extLst>
          </p:cNvPr>
          <p:cNvSpPr/>
          <p:nvPr userDrawn="1"/>
        </p:nvSpPr>
        <p:spPr>
          <a:xfrm>
            <a:off x="-1" y="0"/>
            <a:ext cx="2536521" cy="6858000"/>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descr="A yellow rectangular shape with black outline&#10;&#10;Description automatically generated">
            <a:extLst>
              <a:ext uri="{FF2B5EF4-FFF2-40B4-BE49-F238E27FC236}">
                <a16:creationId xmlns:a16="http://schemas.microsoft.com/office/drawing/2014/main" id="{1574850D-D340-CB88-791D-DCA382B05FB7}"/>
              </a:ext>
            </a:extLst>
          </p:cNvPr>
          <p:cNvPicPr>
            <a:picLocks noChangeAspect="1"/>
          </p:cNvPicPr>
          <p:nvPr userDrawn="1"/>
        </p:nvPicPr>
        <p:blipFill>
          <a:blip r:embed="rId2"/>
          <a:stretch>
            <a:fillRect/>
          </a:stretch>
        </p:blipFill>
        <p:spPr>
          <a:xfrm>
            <a:off x="2131994" y="3186121"/>
            <a:ext cx="789358" cy="485758"/>
          </a:xfrm>
          <a:prstGeom prst="rect">
            <a:avLst/>
          </a:prstGeom>
        </p:spPr>
      </p:pic>
    </p:spTree>
    <p:extLst>
      <p:ext uri="{BB962C8B-B14F-4D97-AF65-F5344CB8AC3E}">
        <p14:creationId xmlns:p14="http://schemas.microsoft.com/office/powerpoint/2010/main" val="1447352050"/>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2_Title Slide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20A39-88A8-9113-C6A3-97F8C224FB4E}"/>
              </a:ext>
            </a:extLst>
          </p:cNvPr>
          <p:cNvSpPr>
            <a:spLocks noGrp="1"/>
          </p:cNvSpPr>
          <p:nvPr>
            <p:ph type="ctrTitle"/>
          </p:nvPr>
        </p:nvSpPr>
        <p:spPr>
          <a:xfrm>
            <a:off x="1524000" y="1122363"/>
            <a:ext cx="9144000" cy="2387600"/>
          </a:xfrm>
        </p:spPr>
        <p:txBody>
          <a:bodyPr anchor="b"/>
          <a:lstStyle>
            <a:lvl1pPr algn="ctr">
              <a:defRPr sz="6000" b="0">
                <a:solidFill>
                  <a:schemeClr val="bg1"/>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8DDE8B68-53E3-C023-1A13-95CC5658C32E}"/>
              </a:ext>
            </a:extLst>
          </p:cNvPr>
          <p:cNvSpPr>
            <a:spLocks noGrp="1"/>
          </p:cNvSpPr>
          <p:nvPr>
            <p:ph type="subTitle" idx="1"/>
          </p:nvPr>
        </p:nvSpPr>
        <p:spPr>
          <a:xfrm>
            <a:off x="1524000" y="3602038"/>
            <a:ext cx="9144000" cy="165576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6" name="Rectangle 5">
            <a:extLst>
              <a:ext uri="{FF2B5EF4-FFF2-40B4-BE49-F238E27FC236}">
                <a16:creationId xmlns:a16="http://schemas.microsoft.com/office/drawing/2014/main" id="{3DF7E310-67BC-F543-4462-2C1D952828F2}"/>
              </a:ext>
            </a:extLst>
          </p:cNvPr>
          <p:cNvSpPr/>
          <p:nvPr userDrawn="1"/>
        </p:nvSpPr>
        <p:spPr>
          <a:xfrm>
            <a:off x="0" y="5946784"/>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descr="A black background with white letters&#10;&#10;Description automatically generated">
            <a:extLst>
              <a:ext uri="{FF2B5EF4-FFF2-40B4-BE49-F238E27FC236}">
                <a16:creationId xmlns:a16="http://schemas.microsoft.com/office/drawing/2014/main" id="{48C43E03-5907-FC52-1E76-D4EF9B4F8822}"/>
              </a:ext>
            </a:extLst>
          </p:cNvPr>
          <p:cNvPicPr>
            <a:picLocks noChangeAspect="1"/>
          </p:cNvPicPr>
          <p:nvPr userDrawn="1"/>
        </p:nvPicPr>
        <p:blipFill rotWithShape="1">
          <a:blip r:embed="rId2"/>
          <a:srcRect l="4639" r="5161"/>
          <a:stretch/>
        </p:blipFill>
        <p:spPr>
          <a:xfrm>
            <a:off x="4364636" y="5970927"/>
            <a:ext cx="3462726" cy="789725"/>
          </a:xfrm>
          <a:prstGeom prst="rect">
            <a:avLst/>
          </a:prstGeom>
        </p:spPr>
      </p:pic>
    </p:spTree>
    <p:extLst>
      <p:ext uri="{BB962C8B-B14F-4D97-AF65-F5344CB8AC3E}">
        <p14:creationId xmlns:p14="http://schemas.microsoft.com/office/powerpoint/2010/main" val="84219804"/>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Content with Caption - Light">
    <p:bg>
      <p:bgRef idx="1001">
        <a:schemeClr val="bg2"/>
      </p:bgRef>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28A9C1E-832F-4945-06EB-4D1F66AFCC40}"/>
              </a:ext>
            </a:extLst>
          </p:cNvPr>
          <p:cNvSpPr>
            <a:spLocks noGrp="1"/>
          </p:cNvSpPr>
          <p:nvPr>
            <p:ph idx="1"/>
          </p:nvPr>
        </p:nvSpPr>
        <p:spPr>
          <a:xfrm>
            <a:off x="5183188" y="457201"/>
            <a:ext cx="6172200" cy="5141625"/>
          </a:xfrm>
          <a:prstGeom prst="rect">
            <a:avLst/>
          </a:prstGeom>
        </p:spPr>
        <p:txBody>
          <a:bodyPr>
            <a:normAutofit/>
          </a:bodyPr>
          <a:lstStyle>
            <a:lvl1pPr marL="0" indent="0">
              <a:buClr>
                <a:schemeClr val="tx2"/>
              </a:buClr>
              <a:buFont typeface="Arial" panose="020B0604020202020204" pitchFamily="34" charset="0"/>
              <a:buNone/>
              <a:defRPr sz="2000">
                <a:solidFill>
                  <a:schemeClr val="bg1"/>
                </a:solidFill>
              </a:defRPr>
            </a:lvl1pPr>
            <a:lvl2pPr marL="685800" indent="-228600">
              <a:buClr>
                <a:schemeClr val="tx2"/>
              </a:buClr>
              <a:buFont typeface="Arial" panose="020B0604020202020204" pitchFamily="34" charset="0"/>
              <a:buChar char="•"/>
              <a:defRPr sz="1800">
                <a:solidFill>
                  <a:schemeClr val="bg1"/>
                </a:solidFill>
              </a:defRPr>
            </a:lvl2pPr>
            <a:lvl3pPr marL="1143000" indent="-228600">
              <a:buClr>
                <a:schemeClr val="tx2"/>
              </a:buClr>
              <a:buFont typeface="Arial" panose="020B0604020202020204" pitchFamily="34" charset="0"/>
              <a:buChar char="•"/>
              <a:defRPr sz="1600">
                <a:solidFill>
                  <a:schemeClr val="bg1"/>
                </a:solidFill>
              </a:defRPr>
            </a:lvl3pPr>
            <a:lvl4pPr marL="1600200" indent="-228600">
              <a:buClr>
                <a:schemeClr val="tx2"/>
              </a:buClr>
              <a:buFont typeface="Arial" panose="020B0604020202020204" pitchFamily="34" charset="0"/>
              <a:buChar char="•"/>
              <a:defRPr sz="1400">
                <a:solidFill>
                  <a:schemeClr val="bg1"/>
                </a:solidFill>
              </a:defRPr>
            </a:lvl4pPr>
            <a:lvl5pPr marL="2057400" indent="-228600">
              <a:buClr>
                <a:schemeClr val="tx2"/>
              </a:buClr>
              <a:buFont typeface="Arial" panose="020B0604020202020204" pitchFamily="34" charset="0"/>
              <a:buChar char="•"/>
              <a:defRPr sz="1400">
                <a:solidFill>
                  <a:schemeClr val="bg1"/>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itle 1">
            <a:extLst>
              <a:ext uri="{FF2B5EF4-FFF2-40B4-BE49-F238E27FC236}">
                <a16:creationId xmlns:a16="http://schemas.microsoft.com/office/drawing/2014/main" id="{1A1149D9-FF90-88C5-EB7E-7448A6739CB9}"/>
              </a:ext>
            </a:extLst>
          </p:cNvPr>
          <p:cNvSpPr>
            <a:spLocks noGrp="1"/>
          </p:cNvSpPr>
          <p:nvPr>
            <p:ph type="title"/>
          </p:nvPr>
        </p:nvSpPr>
        <p:spPr>
          <a:xfrm>
            <a:off x="839788" y="457200"/>
            <a:ext cx="3932237" cy="839449"/>
          </a:xfrm>
          <a:prstGeom prst="rect">
            <a:avLst/>
          </a:prstGeom>
        </p:spPr>
        <p:txBody>
          <a:bodyPr anchor="t">
            <a:normAutofit/>
          </a:bodyPr>
          <a:lstStyle>
            <a:lvl1pPr>
              <a:defRPr sz="2400">
                <a:solidFill>
                  <a:schemeClr val="bg1"/>
                </a:solidFill>
              </a:defRPr>
            </a:lvl1pPr>
          </a:lstStyle>
          <a:p>
            <a:r>
              <a:rPr lang="en-US"/>
              <a:t>Click to edit Master title style</a:t>
            </a:r>
            <a:endParaRPr lang="en-US" dirty="0"/>
          </a:p>
        </p:txBody>
      </p:sp>
      <p:sp>
        <p:nvSpPr>
          <p:cNvPr id="7" name="Text Placeholder 3">
            <a:extLst>
              <a:ext uri="{FF2B5EF4-FFF2-40B4-BE49-F238E27FC236}">
                <a16:creationId xmlns:a16="http://schemas.microsoft.com/office/drawing/2014/main" id="{FC3D1AEA-348D-68F4-9D11-D0ED38FBD81B}"/>
              </a:ext>
            </a:extLst>
          </p:cNvPr>
          <p:cNvSpPr>
            <a:spLocks noGrp="1"/>
          </p:cNvSpPr>
          <p:nvPr>
            <p:ph type="body" sz="half" idx="2"/>
          </p:nvPr>
        </p:nvSpPr>
        <p:spPr>
          <a:xfrm>
            <a:off x="839788" y="1461542"/>
            <a:ext cx="3932237" cy="4137284"/>
          </a:xfrm>
          <a:prstGeom prst="rect">
            <a:avLst/>
          </a:prstGeom>
        </p:spPr>
        <p:txBody>
          <a:bodyPr>
            <a:normAutofit/>
          </a:bodyPr>
          <a:lstStyle>
            <a:lvl1pPr marL="0" indent="0">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2" name="Rectangle 1">
            <a:extLst>
              <a:ext uri="{FF2B5EF4-FFF2-40B4-BE49-F238E27FC236}">
                <a16:creationId xmlns:a16="http://schemas.microsoft.com/office/drawing/2014/main" id="{F43760E2-643C-3559-21E4-CFF26A26443D}"/>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descr="A yellow rectangular shape with black outline&#10;&#10;Description automatically generated">
            <a:extLst>
              <a:ext uri="{FF2B5EF4-FFF2-40B4-BE49-F238E27FC236}">
                <a16:creationId xmlns:a16="http://schemas.microsoft.com/office/drawing/2014/main" id="{CD56A611-BB6E-1156-68BC-65B965204575}"/>
              </a:ext>
            </a:extLst>
          </p:cNvPr>
          <p:cNvPicPr>
            <a:picLocks noChangeAspect="1"/>
          </p:cNvPicPr>
          <p:nvPr userDrawn="1"/>
        </p:nvPicPr>
        <p:blipFill>
          <a:blip r:embed="rId2"/>
          <a:stretch>
            <a:fillRect/>
          </a:stretch>
        </p:blipFill>
        <p:spPr>
          <a:xfrm>
            <a:off x="5690209" y="5703905"/>
            <a:ext cx="789358" cy="485758"/>
          </a:xfrm>
          <a:prstGeom prst="rect">
            <a:avLst/>
          </a:prstGeom>
        </p:spPr>
      </p:pic>
    </p:spTree>
    <p:extLst>
      <p:ext uri="{BB962C8B-B14F-4D97-AF65-F5344CB8AC3E}">
        <p14:creationId xmlns:p14="http://schemas.microsoft.com/office/powerpoint/2010/main" val="577613563"/>
      </p:ext>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_Content with Caption - Ligh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28A9C1E-832F-4945-06EB-4D1F66AFCC40}"/>
              </a:ext>
            </a:extLst>
          </p:cNvPr>
          <p:cNvSpPr>
            <a:spLocks noGrp="1"/>
          </p:cNvSpPr>
          <p:nvPr>
            <p:ph idx="1"/>
          </p:nvPr>
        </p:nvSpPr>
        <p:spPr>
          <a:xfrm>
            <a:off x="5183188" y="457201"/>
            <a:ext cx="6172200" cy="5141625"/>
          </a:xfrm>
          <a:prstGeom prst="rect">
            <a:avLst/>
          </a:prstGeom>
        </p:spPr>
        <p:txBody>
          <a:bodyPr>
            <a:normAutofit/>
          </a:bodyPr>
          <a:lstStyle>
            <a:lvl1pPr marL="0" indent="0">
              <a:buClr>
                <a:schemeClr val="tx2"/>
              </a:buClr>
              <a:buFont typeface="Arial" panose="020B0604020202020204" pitchFamily="34" charset="0"/>
              <a:buNone/>
              <a:defRPr sz="2000">
                <a:solidFill>
                  <a:srgbClr val="000000"/>
                </a:solidFill>
              </a:defRPr>
            </a:lvl1pPr>
            <a:lvl2pPr marL="685800" indent="-228600">
              <a:buClr>
                <a:schemeClr val="tx2"/>
              </a:buClr>
              <a:buFont typeface="Arial" panose="020B0604020202020204" pitchFamily="34" charset="0"/>
              <a:buChar char="•"/>
              <a:defRPr sz="1800">
                <a:solidFill>
                  <a:srgbClr val="000000"/>
                </a:solidFill>
              </a:defRPr>
            </a:lvl2pPr>
            <a:lvl3pPr marL="1143000" indent="-228600">
              <a:buClr>
                <a:schemeClr val="tx2"/>
              </a:buClr>
              <a:buFont typeface="Arial" panose="020B0604020202020204" pitchFamily="34" charset="0"/>
              <a:buChar char="•"/>
              <a:defRPr sz="1600">
                <a:solidFill>
                  <a:srgbClr val="000000"/>
                </a:solidFill>
              </a:defRPr>
            </a:lvl3pPr>
            <a:lvl4pPr marL="1600200" indent="-228600">
              <a:buClr>
                <a:schemeClr val="tx2"/>
              </a:buClr>
              <a:buFont typeface="Arial" panose="020B0604020202020204" pitchFamily="34" charset="0"/>
              <a:buChar char="•"/>
              <a:defRPr sz="1400">
                <a:solidFill>
                  <a:srgbClr val="000000"/>
                </a:solidFill>
              </a:defRPr>
            </a:lvl4pPr>
            <a:lvl5pPr marL="2057400" indent="-228600">
              <a:buClr>
                <a:schemeClr val="tx2"/>
              </a:buClr>
              <a:buFont typeface="Arial" panose="020B0604020202020204" pitchFamily="34" charset="0"/>
              <a:buChar char="•"/>
              <a:defRPr sz="1400">
                <a:solidFill>
                  <a:srgbClr val="000000"/>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itle 1">
            <a:extLst>
              <a:ext uri="{FF2B5EF4-FFF2-40B4-BE49-F238E27FC236}">
                <a16:creationId xmlns:a16="http://schemas.microsoft.com/office/drawing/2014/main" id="{78E75D84-4CA1-B518-E011-4D3D9308A81B}"/>
              </a:ext>
            </a:extLst>
          </p:cNvPr>
          <p:cNvSpPr>
            <a:spLocks noGrp="1"/>
          </p:cNvSpPr>
          <p:nvPr>
            <p:ph type="title"/>
          </p:nvPr>
        </p:nvSpPr>
        <p:spPr>
          <a:xfrm>
            <a:off x="839788" y="457200"/>
            <a:ext cx="3932237" cy="839449"/>
          </a:xfrm>
          <a:prstGeom prst="rect">
            <a:avLst/>
          </a:prstGeom>
        </p:spPr>
        <p:txBody>
          <a:bodyPr anchor="t">
            <a:normAutofit/>
          </a:bodyPr>
          <a:lstStyle>
            <a:lvl1pPr>
              <a:defRPr sz="2400">
                <a:solidFill>
                  <a:srgbClr val="000000"/>
                </a:solidFill>
              </a:defRPr>
            </a:lvl1pPr>
          </a:lstStyle>
          <a:p>
            <a:r>
              <a:rPr lang="en-US"/>
              <a:t>Click to edit Master title style</a:t>
            </a:r>
            <a:endParaRPr lang="en-US" dirty="0"/>
          </a:p>
        </p:txBody>
      </p:sp>
      <p:sp>
        <p:nvSpPr>
          <p:cNvPr id="6" name="Text Placeholder 3">
            <a:extLst>
              <a:ext uri="{FF2B5EF4-FFF2-40B4-BE49-F238E27FC236}">
                <a16:creationId xmlns:a16="http://schemas.microsoft.com/office/drawing/2014/main" id="{29E3BF2A-4048-1EAA-71D0-9DB88253B4AA}"/>
              </a:ext>
            </a:extLst>
          </p:cNvPr>
          <p:cNvSpPr>
            <a:spLocks noGrp="1"/>
          </p:cNvSpPr>
          <p:nvPr>
            <p:ph type="body" sz="half" idx="2"/>
          </p:nvPr>
        </p:nvSpPr>
        <p:spPr>
          <a:xfrm>
            <a:off x="839788" y="1461542"/>
            <a:ext cx="3932237" cy="4137284"/>
          </a:xfrm>
          <a:prstGeom prst="rect">
            <a:avLst/>
          </a:prstGeom>
        </p:spPr>
        <p:txBody>
          <a:bodyPr>
            <a:normAutofit/>
          </a:bodyPr>
          <a:lstStyle>
            <a:lvl1pPr marL="0" indent="0">
              <a:buNone/>
              <a:defRPr sz="1200">
                <a:solidFill>
                  <a:srgbClr val="000000"/>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2" name="Rectangle 1">
            <a:extLst>
              <a:ext uri="{FF2B5EF4-FFF2-40B4-BE49-F238E27FC236}">
                <a16:creationId xmlns:a16="http://schemas.microsoft.com/office/drawing/2014/main" id="{7F2343A7-DC91-ED69-13BF-EC8E358C4F2D}"/>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descr="A yellow rectangular shape with black outline&#10;&#10;Description automatically generated">
            <a:extLst>
              <a:ext uri="{FF2B5EF4-FFF2-40B4-BE49-F238E27FC236}">
                <a16:creationId xmlns:a16="http://schemas.microsoft.com/office/drawing/2014/main" id="{98EC929D-F575-D0AD-5F5E-52929F2DC3B7}"/>
              </a:ext>
            </a:extLst>
          </p:cNvPr>
          <p:cNvPicPr>
            <a:picLocks noChangeAspect="1"/>
          </p:cNvPicPr>
          <p:nvPr userDrawn="1"/>
        </p:nvPicPr>
        <p:blipFill>
          <a:blip r:embed="rId2"/>
          <a:stretch>
            <a:fillRect/>
          </a:stretch>
        </p:blipFill>
        <p:spPr>
          <a:xfrm>
            <a:off x="5690209" y="5703905"/>
            <a:ext cx="789358" cy="485758"/>
          </a:xfrm>
          <a:prstGeom prst="rect">
            <a:avLst/>
          </a:prstGeom>
        </p:spPr>
      </p:pic>
    </p:spTree>
    <p:extLst>
      <p:ext uri="{BB962C8B-B14F-4D97-AF65-F5344CB8AC3E}">
        <p14:creationId xmlns:p14="http://schemas.microsoft.com/office/powerpoint/2010/main" val="15725687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Title, Content, Image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a:xfrm>
            <a:off x="3563816" y="365125"/>
            <a:ext cx="7789984" cy="1325563"/>
          </a:xfrm>
          <a:prstGeom prst="rect">
            <a:avLst/>
          </a:prstGeom>
        </p:spPr>
        <p:txBody>
          <a:bodyPr/>
          <a:lstStyle>
            <a:lvl1pPr>
              <a:defRPr sz="3600">
                <a:solidFill>
                  <a:schemeClr val="bg1"/>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3563816" y="1825625"/>
            <a:ext cx="3852984" cy="4351338"/>
          </a:xfrm>
          <a:prstGeom prst="rect">
            <a:avLst/>
          </a:prstGeom>
        </p:spPr>
        <p:txBody>
          <a:bodyPr/>
          <a:lstStyle>
            <a:lvl1pPr marL="0" indent="0">
              <a:buFontTx/>
              <a:buNone/>
              <a:defRPr sz="2000" b="1">
                <a:solidFill>
                  <a:schemeClr val="bg1"/>
                </a:solidFill>
              </a:defRPr>
            </a:lvl1pPr>
            <a:lvl2pPr marL="685800" indent="-228600">
              <a:buClr>
                <a:schemeClr val="tx2"/>
              </a:buClr>
              <a:buFont typeface="Arial" panose="020B0604020202020204" pitchFamily="34" charset="0"/>
              <a:buChar char="•"/>
              <a:defRPr sz="1800">
                <a:solidFill>
                  <a:schemeClr val="bg1"/>
                </a:solidFill>
              </a:defRPr>
            </a:lvl2pPr>
            <a:lvl3pPr marL="1143000" indent="-228600">
              <a:buClr>
                <a:schemeClr val="tx2"/>
              </a:buClr>
              <a:buFont typeface="Arial" panose="020B0604020202020204" pitchFamily="34" charset="0"/>
              <a:buChar char="•"/>
              <a:defRPr sz="1600">
                <a:solidFill>
                  <a:schemeClr val="bg1"/>
                </a:solidFill>
              </a:defRPr>
            </a:lvl3pPr>
            <a:lvl4pPr marL="1600200" indent="-228600">
              <a:buClr>
                <a:schemeClr val="tx2"/>
              </a:buClr>
              <a:buFont typeface="Arial" panose="020B0604020202020204" pitchFamily="34" charset="0"/>
              <a:buChar char="•"/>
              <a:defRPr sz="1400">
                <a:solidFill>
                  <a:schemeClr val="bg1"/>
                </a:solidFill>
              </a:defRPr>
            </a:lvl4pPr>
            <a:lvl5pPr marL="2057400" indent="-228600">
              <a:buClr>
                <a:schemeClr val="tx2"/>
              </a:buClr>
              <a:buFont typeface="Arial" panose="020B0604020202020204" pitchFamily="34" charset="0"/>
              <a:buChar char="•"/>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4" name="Image" descr="Image">
            <a:extLst>
              <a:ext uri="{FF2B5EF4-FFF2-40B4-BE49-F238E27FC236}">
                <a16:creationId xmlns:a16="http://schemas.microsoft.com/office/drawing/2014/main" id="{5E05667A-1922-5DB4-5DBF-4FE41D11FC0C}"/>
              </a:ext>
            </a:extLst>
          </p:cNvPr>
          <p:cNvPicPr>
            <a:picLocks noChangeAspect="1"/>
          </p:cNvPicPr>
          <p:nvPr userDrawn="1"/>
        </p:nvPicPr>
        <p:blipFill>
          <a:blip r:embed="rId2"/>
          <a:stretch>
            <a:fillRect/>
          </a:stretch>
        </p:blipFill>
        <p:spPr>
          <a:xfrm>
            <a:off x="1726" y="-1"/>
            <a:ext cx="2847925" cy="6858001"/>
          </a:xfrm>
          <a:prstGeom prst="rect">
            <a:avLst/>
          </a:prstGeom>
          <a:ln w="12700">
            <a:miter lim="400000"/>
          </a:ln>
        </p:spPr>
      </p:pic>
      <p:sp>
        <p:nvSpPr>
          <p:cNvPr id="6" name="Picture Placeholder 5">
            <a:extLst>
              <a:ext uri="{FF2B5EF4-FFF2-40B4-BE49-F238E27FC236}">
                <a16:creationId xmlns:a16="http://schemas.microsoft.com/office/drawing/2014/main" id="{F303C845-F8FE-8860-78AB-04A8D86F05BC}"/>
              </a:ext>
            </a:extLst>
          </p:cNvPr>
          <p:cNvSpPr>
            <a:spLocks noGrp="1"/>
          </p:cNvSpPr>
          <p:nvPr>
            <p:ph type="pic" sz="quarter" idx="10"/>
          </p:nvPr>
        </p:nvSpPr>
        <p:spPr>
          <a:xfrm>
            <a:off x="7609840" y="1825625"/>
            <a:ext cx="3743960" cy="4351338"/>
          </a:xfrm>
          <a:prstGeom prst="rect">
            <a:avLst/>
          </a:prstGeom>
        </p:spPr>
        <p:txBody>
          <a:bodyPr>
            <a:normAutofit/>
          </a:bodyPr>
          <a:lstStyle>
            <a:lvl1pPr>
              <a:defRPr sz="2000">
                <a:solidFill>
                  <a:schemeClr val="bg1"/>
                </a:solidFill>
              </a:defRPr>
            </a:lvl1pPr>
          </a:lstStyle>
          <a:p>
            <a:r>
              <a:rPr lang="en-US" dirty="0"/>
              <a:t>Click icon to add picture</a:t>
            </a:r>
          </a:p>
        </p:txBody>
      </p:sp>
    </p:spTree>
    <p:extLst>
      <p:ext uri="{BB962C8B-B14F-4D97-AF65-F5344CB8AC3E}">
        <p14:creationId xmlns:p14="http://schemas.microsoft.com/office/powerpoint/2010/main" val="2591661038"/>
      </p:ext>
    </p:extLst>
  </p:cSld>
  <p:clrMapOvr>
    <a:overrideClrMapping bg1="lt1" tx1="dk1" bg2="lt2" tx2="dk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Title, Content, Image - Ligh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a:xfrm>
            <a:off x="3563816" y="365125"/>
            <a:ext cx="7789984" cy="1325563"/>
          </a:xfrm>
          <a:prstGeom prst="rect">
            <a:avLst/>
          </a:prstGeom>
        </p:spPr>
        <p:txBody>
          <a:bodyPr/>
          <a:lstStyle>
            <a:lvl1pPr>
              <a:defRPr sz="3600">
                <a:solidFill>
                  <a:srgbClr val="000000"/>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3563816" y="1825625"/>
            <a:ext cx="3852984" cy="4351338"/>
          </a:xfrm>
          <a:prstGeom prst="rect">
            <a:avLst/>
          </a:prstGeom>
        </p:spPr>
        <p:txBody>
          <a:bodyPr/>
          <a:lstStyle>
            <a:lvl1pPr marL="0" indent="0">
              <a:buFont typeface="Arial" panose="020B0604020202020204" pitchFamily="34" charset="0"/>
              <a:buNone/>
              <a:defRPr sz="2000" b="1">
                <a:solidFill>
                  <a:srgbClr val="000000"/>
                </a:solidFill>
              </a:defRPr>
            </a:lvl1pPr>
            <a:lvl2pPr marL="685800" indent="-228600">
              <a:buClr>
                <a:schemeClr val="tx2"/>
              </a:buClr>
              <a:buFont typeface="Arial" panose="020B0604020202020204" pitchFamily="34" charset="0"/>
              <a:buChar char="•"/>
              <a:defRPr sz="1800">
                <a:solidFill>
                  <a:srgbClr val="000000"/>
                </a:solidFill>
              </a:defRPr>
            </a:lvl2pPr>
            <a:lvl3pPr marL="1143000" indent="-228600">
              <a:buClr>
                <a:schemeClr val="tx2"/>
              </a:buClr>
              <a:buFont typeface="Arial" panose="020B0604020202020204" pitchFamily="34" charset="0"/>
              <a:buChar char="•"/>
              <a:defRPr sz="1600">
                <a:solidFill>
                  <a:srgbClr val="000000"/>
                </a:solidFill>
              </a:defRPr>
            </a:lvl3pPr>
            <a:lvl4pPr marL="1600200" indent="-228600">
              <a:buClr>
                <a:schemeClr val="tx2"/>
              </a:buClr>
              <a:buFont typeface="Arial" panose="020B0604020202020204" pitchFamily="34" charset="0"/>
              <a:buChar char="•"/>
              <a:defRPr sz="1400">
                <a:solidFill>
                  <a:srgbClr val="000000"/>
                </a:solidFill>
              </a:defRPr>
            </a:lvl4pPr>
            <a:lvl5pPr marL="2057400" indent="-228600">
              <a:buClr>
                <a:schemeClr val="tx2"/>
              </a:buClr>
              <a:buFont typeface="Arial" panose="020B0604020202020204" pitchFamily="34" charset="0"/>
              <a:buChar char="•"/>
              <a:defRPr sz="1400">
                <a:solidFill>
                  <a:srgbClr val="00000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Picture Placeholder 5">
            <a:extLst>
              <a:ext uri="{FF2B5EF4-FFF2-40B4-BE49-F238E27FC236}">
                <a16:creationId xmlns:a16="http://schemas.microsoft.com/office/drawing/2014/main" id="{F303C845-F8FE-8860-78AB-04A8D86F05BC}"/>
              </a:ext>
            </a:extLst>
          </p:cNvPr>
          <p:cNvSpPr>
            <a:spLocks noGrp="1"/>
          </p:cNvSpPr>
          <p:nvPr>
            <p:ph type="pic" sz="quarter" idx="10"/>
          </p:nvPr>
        </p:nvSpPr>
        <p:spPr>
          <a:xfrm>
            <a:off x="7609840" y="1825625"/>
            <a:ext cx="3743960" cy="4351338"/>
          </a:xfrm>
          <a:prstGeom prst="rect">
            <a:avLst/>
          </a:prstGeom>
        </p:spPr>
        <p:txBody>
          <a:bodyPr>
            <a:normAutofit/>
          </a:bodyPr>
          <a:lstStyle>
            <a:lvl1pPr>
              <a:defRPr sz="2000">
                <a:solidFill>
                  <a:srgbClr val="000000"/>
                </a:solidFill>
              </a:defRPr>
            </a:lvl1pPr>
          </a:lstStyle>
          <a:p>
            <a:r>
              <a:rPr lang="en-US" dirty="0"/>
              <a:t>Click icon to add picture</a:t>
            </a:r>
          </a:p>
        </p:txBody>
      </p:sp>
      <p:sp>
        <p:nvSpPr>
          <p:cNvPr id="5" name="Rectangle 4">
            <a:extLst>
              <a:ext uri="{FF2B5EF4-FFF2-40B4-BE49-F238E27FC236}">
                <a16:creationId xmlns:a16="http://schemas.microsoft.com/office/drawing/2014/main" id="{72EE9973-E907-0A17-46C0-F6A08E301EA2}"/>
              </a:ext>
            </a:extLst>
          </p:cNvPr>
          <p:cNvSpPr/>
          <p:nvPr userDrawn="1"/>
        </p:nvSpPr>
        <p:spPr>
          <a:xfrm>
            <a:off x="-1" y="0"/>
            <a:ext cx="2536521" cy="6858000"/>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descr="A yellow rectangular shape with black outline&#10;&#10;Description automatically generated">
            <a:extLst>
              <a:ext uri="{FF2B5EF4-FFF2-40B4-BE49-F238E27FC236}">
                <a16:creationId xmlns:a16="http://schemas.microsoft.com/office/drawing/2014/main" id="{5FB02E5A-AE1A-FD3D-8C88-2623723A36B9}"/>
              </a:ext>
            </a:extLst>
          </p:cNvPr>
          <p:cNvPicPr>
            <a:picLocks noChangeAspect="1"/>
          </p:cNvPicPr>
          <p:nvPr userDrawn="1"/>
        </p:nvPicPr>
        <p:blipFill>
          <a:blip r:embed="rId2"/>
          <a:stretch>
            <a:fillRect/>
          </a:stretch>
        </p:blipFill>
        <p:spPr>
          <a:xfrm>
            <a:off x="2131994" y="3186121"/>
            <a:ext cx="789358" cy="485758"/>
          </a:xfrm>
          <a:prstGeom prst="rect">
            <a:avLst/>
          </a:prstGeom>
        </p:spPr>
      </p:pic>
    </p:spTree>
    <p:extLst>
      <p:ext uri="{BB962C8B-B14F-4D97-AF65-F5344CB8AC3E}">
        <p14:creationId xmlns:p14="http://schemas.microsoft.com/office/powerpoint/2010/main" val="838989080"/>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Comparison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CDF2E-84AD-0B1B-5036-686719F59369}"/>
              </a:ext>
            </a:extLst>
          </p:cNvPr>
          <p:cNvSpPr>
            <a:spLocks noGrp="1"/>
          </p:cNvSpPr>
          <p:nvPr>
            <p:ph type="title"/>
          </p:nvPr>
        </p:nvSpPr>
        <p:spPr>
          <a:xfrm>
            <a:off x="839788" y="365125"/>
            <a:ext cx="10515600" cy="1325563"/>
          </a:xfrm>
          <a:prstGeom prst="rect">
            <a:avLst/>
          </a:prstGeom>
        </p:spPr>
        <p:txBody>
          <a:bodyPr>
            <a:normAutofit/>
          </a:bodyPr>
          <a:lstStyle>
            <a:lvl1pPr>
              <a:defRPr sz="3200">
                <a:solidFill>
                  <a:schemeClr val="bg1"/>
                </a:solidFil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2CEE5A7-1AAE-614A-23C1-D60D9360E312}"/>
              </a:ext>
            </a:extLst>
          </p:cNvPr>
          <p:cNvSpPr>
            <a:spLocks noGrp="1"/>
          </p:cNvSpPr>
          <p:nvPr>
            <p:ph type="body" idx="1"/>
          </p:nvPr>
        </p:nvSpPr>
        <p:spPr>
          <a:xfrm>
            <a:off x="839788" y="1681163"/>
            <a:ext cx="5157787" cy="823912"/>
          </a:xfrm>
          <a:prstGeom prst="rect">
            <a:avLst/>
          </a:prstGeom>
        </p:spPr>
        <p:txBody>
          <a:bodyPr anchor="t"/>
          <a:lstStyle>
            <a:lvl1pPr marL="0" indent="0">
              <a:buNone/>
              <a:defRPr sz="18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C849764-ACF2-07A5-B636-05B9F0196D19}"/>
              </a:ext>
            </a:extLst>
          </p:cNvPr>
          <p:cNvSpPr>
            <a:spLocks noGrp="1"/>
          </p:cNvSpPr>
          <p:nvPr>
            <p:ph sz="half" idx="2"/>
          </p:nvPr>
        </p:nvSpPr>
        <p:spPr>
          <a:xfrm>
            <a:off x="839788" y="2505075"/>
            <a:ext cx="5157787" cy="3146217"/>
          </a:xfrm>
          <a:prstGeom prst="rect">
            <a:avLst/>
          </a:prstGeom>
        </p:spPr>
        <p:txBody>
          <a:bodyPr>
            <a:normAutofit/>
          </a:bodyPr>
          <a:lstStyle>
            <a:lvl1pPr marL="0" indent="0">
              <a:buClr>
                <a:schemeClr val="tx2"/>
              </a:buClr>
              <a:buFont typeface="Arial" panose="020B0604020202020204" pitchFamily="34" charset="0"/>
              <a:buNone/>
              <a:defRPr sz="2000">
                <a:solidFill>
                  <a:schemeClr val="bg1"/>
                </a:solidFill>
              </a:defRPr>
            </a:lvl1pPr>
            <a:lvl2pPr marL="800100" indent="-342900">
              <a:buClr>
                <a:schemeClr val="tx2"/>
              </a:buClr>
              <a:buFont typeface="Arial" panose="020B0604020202020204" pitchFamily="34" charset="0"/>
              <a:buChar char="•"/>
              <a:defRPr sz="1800">
                <a:solidFill>
                  <a:schemeClr val="bg1"/>
                </a:solidFill>
              </a:defRPr>
            </a:lvl2pPr>
            <a:lvl3pPr marL="1257300" indent="-342900">
              <a:buClr>
                <a:schemeClr val="tx2"/>
              </a:buClr>
              <a:buFont typeface="Arial" panose="020B0604020202020204" pitchFamily="34" charset="0"/>
              <a:buChar char="•"/>
              <a:defRPr sz="1600">
                <a:solidFill>
                  <a:schemeClr val="bg1"/>
                </a:solidFill>
              </a:defRPr>
            </a:lvl3pPr>
            <a:lvl4pPr marL="1657350" indent="-285750">
              <a:buClr>
                <a:schemeClr val="tx2"/>
              </a:buClr>
              <a:buFont typeface="Arial" panose="020B0604020202020204" pitchFamily="34" charset="0"/>
              <a:buChar char="•"/>
              <a:defRPr sz="1400">
                <a:solidFill>
                  <a:schemeClr val="bg1"/>
                </a:solidFill>
              </a:defRPr>
            </a:lvl4pPr>
            <a:lvl5pPr marL="2114550" indent="-285750">
              <a:buClr>
                <a:schemeClr val="tx2"/>
              </a:buClr>
              <a:buFont typeface="Arial" panose="020B0604020202020204" pitchFamily="34" charset="0"/>
              <a:buChar char="•"/>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a:ext uri="{FF2B5EF4-FFF2-40B4-BE49-F238E27FC236}">
                <a16:creationId xmlns:a16="http://schemas.microsoft.com/office/drawing/2014/main" id="{AD2C4DE3-DEBD-3E1C-DBB2-6CEB00D01298}"/>
              </a:ext>
            </a:extLst>
          </p:cNvPr>
          <p:cNvSpPr>
            <a:spLocks noGrp="1"/>
          </p:cNvSpPr>
          <p:nvPr>
            <p:ph sz="quarter" idx="4"/>
          </p:nvPr>
        </p:nvSpPr>
        <p:spPr>
          <a:xfrm>
            <a:off x="6172200" y="1681163"/>
            <a:ext cx="5183188" cy="3970129"/>
          </a:xfrm>
          <a:prstGeom prst="rect">
            <a:avLst/>
          </a:prstGeom>
        </p:spPr>
        <p:txBody>
          <a:bodyPr>
            <a:normAutofit/>
          </a:bodyPr>
          <a:lstStyle>
            <a:lvl1pPr marL="0" indent="0">
              <a:buClr>
                <a:schemeClr val="accent2"/>
              </a:buClr>
              <a:buFont typeface="+mj-lt"/>
              <a:buNone/>
              <a:defRPr sz="2000">
                <a:solidFill>
                  <a:schemeClr val="bg1"/>
                </a:solidFill>
              </a:defRPr>
            </a:lvl1pPr>
            <a:lvl2pPr marL="914400" indent="-457200">
              <a:buClr>
                <a:schemeClr val="accent2"/>
              </a:buClr>
              <a:buFont typeface="+mj-lt"/>
              <a:buAutoNum type="arabicPeriod"/>
              <a:defRPr sz="1800">
                <a:solidFill>
                  <a:schemeClr val="bg1"/>
                </a:solidFill>
              </a:defRPr>
            </a:lvl2pPr>
            <a:lvl3pPr marL="1371600" indent="-457200">
              <a:buClr>
                <a:schemeClr val="accent2"/>
              </a:buClr>
              <a:buFont typeface="+mj-lt"/>
              <a:buAutoNum type="arabicPeriod"/>
              <a:defRPr sz="1600">
                <a:solidFill>
                  <a:schemeClr val="bg1"/>
                </a:solidFill>
              </a:defRPr>
            </a:lvl3pPr>
            <a:lvl4pPr marL="1714500" indent="-342900">
              <a:buClr>
                <a:schemeClr val="accent2"/>
              </a:buClr>
              <a:buFont typeface="+mj-lt"/>
              <a:buAutoNum type="arabicPeriod"/>
              <a:defRPr sz="1400">
                <a:solidFill>
                  <a:schemeClr val="bg1"/>
                </a:solidFill>
              </a:defRPr>
            </a:lvl4pPr>
            <a:lvl5pPr marL="2171700" indent="-342900">
              <a:buClr>
                <a:schemeClr val="accent2"/>
              </a:buClr>
              <a:buFont typeface="+mj-lt"/>
              <a:buAutoNum type="arabicPeriod"/>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Rectangle 4">
            <a:extLst>
              <a:ext uri="{FF2B5EF4-FFF2-40B4-BE49-F238E27FC236}">
                <a16:creationId xmlns:a16="http://schemas.microsoft.com/office/drawing/2014/main" id="{496DFC34-2A6C-8349-48E9-E7FA7C74E2DC}"/>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descr="A yellow rectangular shape with black outline&#10;&#10;Description automatically generated">
            <a:extLst>
              <a:ext uri="{FF2B5EF4-FFF2-40B4-BE49-F238E27FC236}">
                <a16:creationId xmlns:a16="http://schemas.microsoft.com/office/drawing/2014/main" id="{1A3E0536-91CE-2BBE-A7AE-826D008B2A6F}"/>
              </a:ext>
            </a:extLst>
          </p:cNvPr>
          <p:cNvPicPr>
            <a:picLocks noChangeAspect="1"/>
          </p:cNvPicPr>
          <p:nvPr userDrawn="1"/>
        </p:nvPicPr>
        <p:blipFill>
          <a:blip r:embed="rId2"/>
          <a:stretch>
            <a:fillRect/>
          </a:stretch>
        </p:blipFill>
        <p:spPr>
          <a:xfrm>
            <a:off x="5690209" y="5703905"/>
            <a:ext cx="789358" cy="485758"/>
          </a:xfrm>
          <a:prstGeom prst="rect">
            <a:avLst/>
          </a:prstGeom>
        </p:spPr>
      </p:pic>
    </p:spTree>
    <p:extLst>
      <p:ext uri="{BB962C8B-B14F-4D97-AF65-F5344CB8AC3E}">
        <p14:creationId xmlns:p14="http://schemas.microsoft.com/office/powerpoint/2010/main" val="566205091"/>
      </p:ext>
    </p:extLst>
  </p:cSld>
  <p:clrMapOvr>
    <a:overrideClrMapping bg1="lt1" tx1="dk1" bg2="lt2" tx2="dk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Comparison - L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CDF2E-84AD-0B1B-5036-686719F59369}"/>
              </a:ext>
            </a:extLst>
          </p:cNvPr>
          <p:cNvSpPr>
            <a:spLocks noGrp="1"/>
          </p:cNvSpPr>
          <p:nvPr>
            <p:ph type="title"/>
          </p:nvPr>
        </p:nvSpPr>
        <p:spPr>
          <a:xfrm>
            <a:off x="839788" y="365125"/>
            <a:ext cx="10515600" cy="1325563"/>
          </a:xfrm>
          <a:prstGeom prst="rect">
            <a:avLst/>
          </a:prstGeom>
        </p:spPr>
        <p:txBody>
          <a:bodyPr>
            <a:normAutofit/>
          </a:bodyPr>
          <a:lstStyle>
            <a:lvl1pPr>
              <a:defRPr sz="3200">
                <a:solidFill>
                  <a:srgbClr val="000000"/>
                </a:solidFill>
              </a:defRPr>
            </a:lvl1pPr>
          </a:lstStyle>
          <a:p>
            <a:r>
              <a:rPr lang="en-US"/>
              <a:t>Click to edit Master title style</a:t>
            </a:r>
          </a:p>
        </p:txBody>
      </p:sp>
      <p:sp>
        <p:nvSpPr>
          <p:cNvPr id="3" name="Text Placeholder 2">
            <a:extLst>
              <a:ext uri="{FF2B5EF4-FFF2-40B4-BE49-F238E27FC236}">
                <a16:creationId xmlns:a16="http://schemas.microsoft.com/office/drawing/2014/main" id="{02CEE5A7-1AAE-614A-23C1-D60D9360E312}"/>
              </a:ext>
            </a:extLst>
          </p:cNvPr>
          <p:cNvSpPr>
            <a:spLocks noGrp="1"/>
          </p:cNvSpPr>
          <p:nvPr>
            <p:ph type="body" idx="1"/>
          </p:nvPr>
        </p:nvSpPr>
        <p:spPr>
          <a:xfrm>
            <a:off x="839788" y="1681163"/>
            <a:ext cx="5157787" cy="823912"/>
          </a:xfrm>
          <a:prstGeom prst="rect">
            <a:avLst/>
          </a:prstGeom>
        </p:spPr>
        <p:txBody>
          <a:bodyPr anchor="t"/>
          <a:lstStyle>
            <a:lvl1pPr marL="0" indent="0">
              <a:buNone/>
              <a:defRPr sz="1800" b="1">
                <a:solidFill>
                  <a:srgbClr val="00000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C849764-ACF2-07A5-B636-05B9F0196D19}"/>
              </a:ext>
            </a:extLst>
          </p:cNvPr>
          <p:cNvSpPr>
            <a:spLocks noGrp="1"/>
          </p:cNvSpPr>
          <p:nvPr>
            <p:ph sz="half" idx="2"/>
          </p:nvPr>
        </p:nvSpPr>
        <p:spPr>
          <a:xfrm>
            <a:off x="839788" y="2505075"/>
            <a:ext cx="5157787" cy="3116236"/>
          </a:xfrm>
          <a:prstGeom prst="rect">
            <a:avLst/>
          </a:prstGeom>
        </p:spPr>
        <p:txBody>
          <a:bodyPr>
            <a:normAutofit/>
          </a:bodyPr>
          <a:lstStyle>
            <a:lvl1pPr marL="0" indent="0">
              <a:buClr>
                <a:schemeClr val="tx2"/>
              </a:buClr>
              <a:buFont typeface="Arial" panose="020B0604020202020204" pitchFamily="34" charset="0"/>
              <a:buNone/>
              <a:defRPr sz="2000">
                <a:solidFill>
                  <a:srgbClr val="000000"/>
                </a:solidFill>
              </a:defRPr>
            </a:lvl1pPr>
            <a:lvl2pPr marL="800100" indent="-342900">
              <a:buClr>
                <a:schemeClr val="tx2"/>
              </a:buClr>
              <a:buFont typeface="Arial" panose="020B0604020202020204" pitchFamily="34" charset="0"/>
              <a:buChar char="•"/>
              <a:defRPr sz="1800">
                <a:solidFill>
                  <a:srgbClr val="000000"/>
                </a:solidFill>
              </a:defRPr>
            </a:lvl2pPr>
            <a:lvl3pPr marL="1257300" indent="-342900">
              <a:buClr>
                <a:schemeClr val="tx2"/>
              </a:buClr>
              <a:buFont typeface="Arial" panose="020B0604020202020204" pitchFamily="34" charset="0"/>
              <a:buChar char="•"/>
              <a:defRPr sz="1600">
                <a:solidFill>
                  <a:srgbClr val="000000"/>
                </a:solidFill>
              </a:defRPr>
            </a:lvl3pPr>
            <a:lvl4pPr marL="1657350" indent="-285750">
              <a:buClr>
                <a:schemeClr val="tx2"/>
              </a:buClr>
              <a:buFont typeface="Arial" panose="020B0604020202020204" pitchFamily="34" charset="0"/>
              <a:buChar char="•"/>
              <a:defRPr sz="1400">
                <a:solidFill>
                  <a:srgbClr val="000000"/>
                </a:solidFill>
              </a:defRPr>
            </a:lvl4pPr>
            <a:lvl5pPr marL="2114550" indent="-285750">
              <a:buClr>
                <a:schemeClr val="tx2"/>
              </a:buClr>
              <a:buFont typeface="Arial" panose="020B0604020202020204" pitchFamily="34" charset="0"/>
              <a:buChar char="•"/>
              <a:defRPr sz="1400">
                <a:solidFill>
                  <a:srgbClr val="00000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a:ext uri="{FF2B5EF4-FFF2-40B4-BE49-F238E27FC236}">
                <a16:creationId xmlns:a16="http://schemas.microsoft.com/office/drawing/2014/main" id="{AD2C4DE3-DEBD-3E1C-DBB2-6CEB00D01298}"/>
              </a:ext>
            </a:extLst>
          </p:cNvPr>
          <p:cNvSpPr>
            <a:spLocks noGrp="1"/>
          </p:cNvSpPr>
          <p:nvPr>
            <p:ph sz="quarter" idx="4"/>
          </p:nvPr>
        </p:nvSpPr>
        <p:spPr>
          <a:xfrm>
            <a:off x="6172200" y="1681163"/>
            <a:ext cx="5183188" cy="3940148"/>
          </a:xfrm>
          <a:prstGeom prst="rect">
            <a:avLst/>
          </a:prstGeom>
        </p:spPr>
        <p:txBody>
          <a:bodyPr>
            <a:normAutofit/>
          </a:bodyPr>
          <a:lstStyle>
            <a:lvl1pPr marL="0" indent="0">
              <a:buClr>
                <a:schemeClr val="tx2"/>
              </a:buClr>
              <a:buFont typeface="+mj-lt"/>
              <a:buNone/>
              <a:defRPr sz="2000">
                <a:solidFill>
                  <a:srgbClr val="000000"/>
                </a:solidFill>
              </a:defRPr>
            </a:lvl1pPr>
            <a:lvl2pPr marL="914400" indent="-457200">
              <a:buClr>
                <a:schemeClr val="tx2"/>
              </a:buClr>
              <a:buFont typeface="+mj-lt"/>
              <a:buAutoNum type="arabicPeriod"/>
              <a:defRPr sz="1800">
                <a:solidFill>
                  <a:srgbClr val="000000"/>
                </a:solidFill>
              </a:defRPr>
            </a:lvl2pPr>
            <a:lvl3pPr marL="1371600" indent="-457200">
              <a:buClr>
                <a:schemeClr val="tx2"/>
              </a:buClr>
              <a:buFont typeface="+mj-lt"/>
              <a:buAutoNum type="arabicPeriod"/>
              <a:defRPr sz="1600">
                <a:solidFill>
                  <a:srgbClr val="000000"/>
                </a:solidFill>
              </a:defRPr>
            </a:lvl3pPr>
            <a:lvl4pPr marL="1714500" indent="-342900">
              <a:buClr>
                <a:schemeClr val="tx2"/>
              </a:buClr>
              <a:buFont typeface="+mj-lt"/>
              <a:buAutoNum type="arabicPeriod"/>
              <a:defRPr sz="1400">
                <a:solidFill>
                  <a:srgbClr val="000000"/>
                </a:solidFill>
              </a:defRPr>
            </a:lvl4pPr>
            <a:lvl5pPr marL="2171700" indent="-342900">
              <a:buClr>
                <a:schemeClr val="tx2"/>
              </a:buClr>
              <a:buFont typeface="+mj-lt"/>
              <a:buAutoNum type="arabicPeriod"/>
              <a:defRPr sz="1400">
                <a:solidFill>
                  <a:srgbClr val="00000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Rectangle 4">
            <a:extLst>
              <a:ext uri="{FF2B5EF4-FFF2-40B4-BE49-F238E27FC236}">
                <a16:creationId xmlns:a16="http://schemas.microsoft.com/office/drawing/2014/main" id="{F0C3E78B-8E73-C83E-751A-33420334D345}"/>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descr="A yellow rectangular shape with black outline&#10;&#10;Description automatically generated">
            <a:extLst>
              <a:ext uri="{FF2B5EF4-FFF2-40B4-BE49-F238E27FC236}">
                <a16:creationId xmlns:a16="http://schemas.microsoft.com/office/drawing/2014/main" id="{6D4B7466-3FBE-3F97-FC9B-05C15F749EE8}"/>
              </a:ext>
            </a:extLst>
          </p:cNvPr>
          <p:cNvPicPr>
            <a:picLocks noChangeAspect="1"/>
          </p:cNvPicPr>
          <p:nvPr userDrawn="1"/>
        </p:nvPicPr>
        <p:blipFill>
          <a:blip r:embed="rId2"/>
          <a:stretch>
            <a:fillRect/>
          </a:stretch>
        </p:blipFill>
        <p:spPr>
          <a:xfrm>
            <a:off x="5690209" y="5703905"/>
            <a:ext cx="789358" cy="485758"/>
          </a:xfrm>
          <a:prstGeom prst="rect">
            <a:avLst/>
          </a:prstGeom>
        </p:spPr>
      </p:pic>
    </p:spTree>
    <p:extLst>
      <p:ext uri="{BB962C8B-B14F-4D97-AF65-F5344CB8AC3E}">
        <p14:creationId xmlns:p14="http://schemas.microsoft.com/office/powerpoint/2010/main" val="376188198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_Title, Content, Image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a:xfrm>
            <a:off x="3563816" y="365125"/>
            <a:ext cx="7789984" cy="1325563"/>
          </a:xfrm>
          <a:prstGeom prst="rect">
            <a:avLst/>
          </a:prstGeom>
        </p:spPr>
        <p:txBody>
          <a:bodyPr>
            <a:normAutofit/>
          </a:bodyPr>
          <a:lstStyle>
            <a:lvl1pPr>
              <a:defRPr sz="3200">
                <a:solidFill>
                  <a:schemeClr val="bg1"/>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3563816" y="1825625"/>
            <a:ext cx="3852984" cy="4351338"/>
          </a:xfrm>
          <a:prstGeom prst="rect">
            <a:avLst/>
          </a:prstGeom>
        </p:spPr>
        <p:txBody>
          <a:bodyPr>
            <a:normAutofit/>
          </a:bodyPr>
          <a:lstStyle>
            <a:lvl1pPr marL="0" indent="0">
              <a:buFont typeface="Arial" panose="020B0604020202020204" pitchFamily="34" charset="0"/>
              <a:buNone/>
              <a:defRPr sz="2000" b="1">
                <a:solidFill>
                  <a:schemeClr val="bg1"/>
                </a:solidFill>
              </a:defRPr>
            </a:lvl1pPr>
            <a:lvl2pPr marL="685800" indent="-228600">
              <a:buClr>
                <a:schemeClr val="tx2"/>
              </a:buClr>
              <a:buFont typeface="Arial" panose="020B0604020202020204" pitchFamily="34" charset="0"/>
              <a:buChar char="•"/>
              <a:defRPr sz="1800">
                <a:solidFill>
                  <a:schemeClr val="bg1"/>
                </a:solidFill>
              </a:defRPr>
            </a:lvl2pPr>
            <a:lvl3pPr marL="1143000" indent="-228600">
              <a:buClr>
                <a:schemeClr val="tx2"/>
              </a:buClr>
              <a:buFont typeface="Arial" panose="020B0604020202020204" pitchFamily="34" charset="0"/>
              <a:buChar char="•"/>
              <a:defRPr sz="1600">
                <a:solidFill>
                  <a:schemeClr val="bg1"/>
                </a:solidFill>
              </a:defRPr>
            </a:lvl3pPr>
            <a:lvl4pPr marL="1600200" indent="-228600">
              <a:buClr>
                <a:schemeClr val="tx2"/>
              </a:buClr>
              <a:buFont typeface="Arial" panose="020B0604020202020204" pitchFamily="34" charset="0"/>
              <a:buChar char="•"/>
              <a:defRPr sz="1400">
                <a:solidFill>
                  <a:schemeClr val="bg1"/>
                </a:solidFill>
              </a:defRPr>
            </a:lvl4pPr>
            <a:lvl5pPr marL="2057400" indent="-228600">
              <a:buClr>
                <a:schemeClr val="tx2"/>
              </a:buClr>
              <a:buFont typeface="Arial" panose="020B0604020202020204" pitchFamily="34" charset="0"/>
              <a:buChar char="•"/>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Picture Placeholder 9">
            <a:extLst>
              <a:ext uri="{FF2B5EF4-FFF2-40B4-BE49-F238E27FC236}">
                <a16:creationId xmlns:a16="http://schemas.microsoft.com/office/drawing/2014/main" id="{377C37A0-607A-0E4A-EA1D-59D3371E856B}"/>
              </a:ext>
            </a:extLst>
          </p:cNvPr>
          <p:cNvSpPr>
            <a:spLocks noGrp="1"/>
          </p:cNvSpPr>
          <p:nvPr>
            <p:ph type="pic" sz="quarter" idx="10"/>
          </p:nvPr>
        </p:nvSpPr>
        <p:spPr>
          <a:xfrm>
            <a:off x="7883525" y="1920875"/>
            <a:ext cx="3470275" cy="4256088"/>
          </a:xfrm>
          <a:prstGeom prst="rect">
            <a:avLst/>
          </a:prstGeom>
        </p:spPr>
        <p:txBody>
          <a:bodyPr/>
          <a:lstStyle/>
          <a:p>
            <a:r>
              <a:rPr lang="en-US" dirty="0"/>
              <a:t>Click icon to add picture</a:t>
            </a:r>
          </a:p>
        </p:txBody>
      </p:sp>
      <p:sp>
        <p:nvSpPr>
          <p:cNvPr id="4" name="Rectangle 3">
            <a:extLst>
              <a:ext uri="{FF2B5EF4-FFF2-40B4-BE49-F238E27FC236}">
                <a16:creationId xmlns:a16="http://schemas.microsoft.com/office/drawing/2014/main" id="{2E485819-BA66-80BB-8AFB-FF8D0E47A1A4}"/>
              </a:ext>
            </a:extLst>
          </p:cNvPr>
          <p:cNvSpPr/>
          <p:nvPr userDrawn="1"/>
        </p:nvSpPr>
        <p:spPr>
          <a:xfrm>
            <a:off x="0" y="0"/>
            <a:ext cx="2536521" cy="6858000"/>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a:extLst>
              <a:ext uri="{FF2B5EF4-FFF2-40B4-BE49-F238E27FC236}">
                <a16:creationId xmlns:a16="http://schemas.microsoft.com/office/drawing/2014/main" id="{F8C08DB2-9EAC-46EF-06DF-99FE64EC5068}"/>
              </a:ext>
            </a:extLst>
          </p:cNvPr>
          <p:cNvPicPr>
            <a:picLocks noChangeAspect="1"/>
          </p:cNvPicPr>
          <p:nvPr userDrawn="1"/>
        </p:nvPicPr>
        <p:blipFill>
          <a:blip r:embed="rId2"/>
          <a:srcRect/>
          <a:stretch/>
        </p:blipFill>
        <p:spPr>
          <a:xfrm>
            <a:off x="446611" y="5619936"/>
            <a:ext cx="1602642" cy="899349"/>
          </a:xfrm>
          <a:prstGeom prst="rect">
            <a:avLst/>
          </a:prstGeom>
        </p:spPr>
      </p:pic>
    </p:spTree>
    <p:extLst>
      <p:ext uri="{BB962C8B-B14F-4D97-AF65-F5344CB8AC3E}">
        <p14:creationId xmlns:p14="http://schemas.microsoft.com/office/powerpoint/2010/main" val="2524350799"/>
      </p:ext>
    </p:extLst>
  </p:cSld>
  <p:clrMapOvr>
    <a:overrideClrMapping bg1="lt1" tx1="dk1" bg2="lt2" tx2="dk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Content with Caption - Dark">
    <p:bg>
      <p:bgRef idx="1001">
        <a:schemeClr val="bg2"/>
      </p:bgRef>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28A9C1E-832F-4945-06EB-4D1F66AFCC40}"/>
              </a:ext>
            </a:extLst>
          </p:cNvPr>
          <p:cNvSpPr>
            <a:spLocks noGrp="1"/>
          </p:cNvSpPr>
          <p:nvPr>
            <p:ph idx="1"/>
          </p:nvPr>
        </p:nvSpPr>
        <p:spPr>
          <a:xfrm>
            <a:off x="5183188" y="457201"/>
            <a:ext cx="6172200" cy="5311639"/>
          </a:xfrm>
          <a:prstGeom prst="rect">
            <a:avLst/>
          </a:prstGeom>
        </p:spPr>
        <p:txBody>
          <a:bodyPr>
            <a:normAutofit/>
          </a:bodyPr>
          <a:lstStyle>
            <a:lvl1pPr marL="0" indent="0">
              <a:buClr>
                <a:schemeClr val="tx2"/>
              </a:buClr>
              <a:buFont typeface="Arial" panose="020B0604020202020204" pitchFamily="34" charset="0"/>
              <a:buNone/>
              <a:defRPr sz="2400">
                <a:solidFill>
                  <a:schemeClr val="bg1"/>
                </a:solidFill>
              </a:defRPr>
            </a:lvl1pPr>
            <a:lvl2pPr marL="685800" indent="-228600">
              <a:buClr>
                <a:schemeClr val="tx2"/>
              </a:buClr>
              <a:buFont typeface="Arial" panose="020B0604020202020204" pitchFamily="34" charset="0"/>
              <a:buChar char="•"/>
              <a:defRPr sz="2000">
                <a:solidFill>
                  <a:schemeClr val="bg1"/>
                </a:solidFill>
              </a:defRPr>
            </a:lvl2pPr>
            <a:lvl3pPr marL="1143000" indent="-228600">
              <a:buClr>
                <a:schemeClr val="tx2"/>
              </a:buClr>
              <a:buFont typeface="Arial" panose="020B0604020202020204" pitchFamily="34" charset="0"/>
              <a:buChar char="•"/>
              <a:defRPr sz="1800">
                <a:solidFill>
                  <a:schemeClr val="bg1"/>
                </a:solidFill>
              </a:defRPr>
            </a:lvl3pPr>
            <a:lvl4pPr marL="1600200" indent="-228600">
              <a:buClr>
                <a:schemeClr val="tx2"/>
              </a:buClr>
              <a:buFont typeface="Arial" panose="020B0604020202020204" pitchFamily="34" charset="0"/>
              <a:buChar char="•"/>
              <a:defRPr sz="1600">
                <a:solidFill>
                  <a:schemeClr val="bg1"/>
                </a:solidFill>
              </a:defRPr>
            </a:lvl4pPr>
            <a:lvl5pPr marL="2057400" indent="-228600">
              <a:buClr>
                <a:schemeClr val="tx2"/>
              </a:buClr>
              <a:buFont typeface="Arial" panose="020B0604020202020204" pitchFamily="34" charset="0"/>
              <a:buChar char="•"/>
              <a:defRPr sz="1600">
                <a:solidFill>
                  <a:schemeClr val="bg1"/>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7" name="Picture 6" descr="A black background with white letters&#10;&#10;Description automatically generated">
            <a:extLst>
              <a:ext uri="{FF2B5EF4-FFF2-40B4-BE49-F238E27FC236}">
                <a16:creationId xmlns:a16="http://schemas.microsoft.com/office/drawing/2014/main" id="{A02DB073-A41E-DA39-0E89-F62DFF92C9E0}"/>
              </a:ext>
            </a:extLst>
          </p:cNvPr>
          <p:cNvPicPr>
            <a:picLocks noChangeAspect="1"/>
          </p:cNvPicPr>
          <p:nvPr userDrawn="1"/>
        </p:nvPicPr>
        <p:blipFill rotWithShape="1">
          <a:blip r:embed="rId2"/>
          <a:srcRect l="4639" r="5161"/>
          <a:stretch/>
        </p:blipFill>
        <p:spPr>
          <a:xfrm>
            <a:off x="4364636" y="5970927"/>
            <a:ext cx="3462726" cy="789725"/>
          </a:xfrm>
          <a:prstGeom prst="rect">
            <a:avLst/>
          </a:prstGeom>
        </p:spPr>
      </p:pic>
      <p:sp>
        <p:nvSpPr>
          <p:cNvPr id="9" name="Title 1">
            <a:extLst>
              <a:ext uri="{FF2B5EF4-FFF2-40B4-BE49-F238E27FC236}">
                <a16:creationId xmlns:a16="http://schemas.microsoft.com/office/drawing/2014/main" id="{53EDC456-FC9D-39C4-F803-7AADF89795D3}"/>
              </a:ext>
            </a:extLst>
          </p:cNvPr>
          <p:cNvSpPr>
            <a:spLocks noGrp="1"/>
          </p:cNvSpPr>
          <p:nvPr>
            <p:ph type="title"/>
          </p:nvPr>
        </p:nvSpPr>
        <p:spPr>
          <a:xfrm>
            <a:off x="839788" y="457200"/>
            <a:ext cx="3932237" cy="839449"/>
          </a:xfrm>
          <a:prstGeom prst="rect">
            <a:avLst/>
          </a:prstGeom>
        </p:spPr>
        <p:txBody>
          <a:bodyPr anchor="t">
            <a:normAutofit/>
          </a:bodyPr>
          <a:lstStyle>
            <a:lvl1pPr>
              <a:defRPr sz="2400">
                <a:solidFill>
                  <a:schemeClr val="bg1"/>
                </a:solidFill>
              </a:defRPr>
            </a:lvl1pPr>
          </a:lstStyle>
          <a:p>
            <a:r>
              <a:rPr lang="en-US"/>
              <a:t>Click to edit Master title style</a:t>
            </a:r>
            <a:endParaRPr lang="en-US" dirty="0"/>
          </a:p>
        </p:txBody>
      </p:sp>
      <p:sp>
        <p:nvSpPr>
          <p:cNvPr id="10" name="Text Placeholder 3">
            <a:extLst>
              <a:ext uri="{FF2B5EF4-FFF2-40B4-BE49-F238E27FC236}">
                <a16:creationId xmlns:a16="http://schemas.microsoft.com/office/drawing/2014/main" id="{F099F91A-142C-7A77-A4A9-67D61E3F4E48}"/>
              </a:ext>
            </a:extLst>
          </p:cNvPr>
          <p:cNvSpPr>
            <a:spLocks noGrp="1"/>
          </p:cNvSpPr>
          <p:nvPr>
            <p:ph type="body" sz="half" idx="2"/>
          </p:nvPr>
        </p:nvSpPr>
        <p:spPr>
          <a:xfrm>
            <a:off x="839788" y="1461542"/>
            <a:ext cx="3932237" cy="4307298"/>
          </a:xfrm>
          <a:prstGeom prst="rect">
            <a:avLst/>
          </a:prstGeom>
        </p:spPr>
        <p:txBody>
          <a:bodyPr>
            <a:normAutofit/>
          </a:bodyPr>
          <a:lstStyle>
            <a:lvl1pPr marL="0" indent="0">
              <a:buNone/>
              <a:defRPr sz="12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810104AB-DBF6-71FA-6D77-F801B252BA29}"/>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descr="A black background with white letters&#10;&#10;Description automatically generated">
            <a:extLst>
              <a:ext uri="{FF2B5EF4-FFF2-40B4-BE49-F238E27FC236}">
                <a16:creationId xmlns:a16="http://schemas.microsoft.com/office/drawing/2014/main" id="{522FA315-3362-C0F9-3C78-E79606C3F67F}"/>
              </a:ext>
            </a:extLst>
          </p:cNvPr>
          <p:cNvPicPr>
            <a:picLocks noChangeAspect="1"/>
          </p:cNvPicPr>
          <p:nvPr userDrawn="1"/>
        </p:nvPicPr>
        <p:blipFill rotWithShape="1">
          <a:blip r:embed="rId2"/>
          <a:srcRect l="4639" r="5161"/>
          <a:stretch/>
        </p:blipFill>
        <p:spPr>
          <a:xfrm>
            <a:off x="4266212" y="5945777"/>
            <a:ext cx="3462726" cy="789725"/>
          </a:xfrm>
          <a:prstGeom prst="rect">
            <a:avLst/>
          </a:prstGeom>
        </p:spPr>
      </p:pic>
    </p:spTree>
    <p:extLst>
      <p:ext uri="{BB962C8B-B14F-4D97-AF65-F5344CB8AC3E}">
        <p14:creationId xmlns:p14="http://schemas.microsoft.com/office/powerpoint/2010/main" val="1672252149"/>
      </p:ext>
    </p:extLst>
  </p:cSld>
  <p:clrMapOvr>
    <a:overrideClrMapping bg1="lt1" tx1="dk1" bg2="lt2" tx2="dk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4_Title, Content, Image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a:xfrm>
            <a:off x="3563816" y="365125"/>
            <a:ext cx="7789984" cy="1325563"/>
          </a:xfrm>
          <a:prstGeom prst="rect">
            <a:avLst/>
          </a:prstGeom>
        </p:spPr>
        <p:txBody>
          <a:bodyPr>
            <a:normAutofit/>
          </a:bodyPr>
          <a:lstStyle>
            <a:lvl1pPr>
              <a:defRPr sz="3200">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3563816" y="1825625"/>
            <a:ext cx="3852984" cy="4351338"/>
          </a:xfrm>
          <a:prstGeom prst="rect">
            <a:avLst/>
          </a:prstGeom>
        </p:spPr>
        <p:txBody>
          <a:bodyPr/>
          <a:lstStyle>
            <a:lvl1pPr marL="0" indent="0">
              <a:buFontTx/>
              <a:buNone/>
              <a:defRPr sz="2000" b="1">
                <a:solidFill>
                  <a:schemeClr val="bg1"/>
                </a:solidFill>
              </a:defRPr>
            </a:lvl1pPr>
            <a:lvl2pPr marL="685800" indent="-228600">
              <a:buClr>
                <a:schemeClr val="tx2"/>
              </a:buClr>
              <a:buFont typeface="Arial" panose="020B0604020202020204" pitchFamily="34" charset="0"/>
              <a:buChar char="•"/>
              <a:defRPr sz="1800">
                <a:solidFill>
                  <a:schemeClr val="bg1"/>
                </a:solidFill>
              </a:defRPr>
            </a:lvl2pPr>
            <a:lvl3pPr marL="1143000" indent="-228600">
              <a:buClr>
                <a:schemeClr val="tx2"/>
              </a:buClr>
              <a:buFont typeface="Arial" panose="020B0604020202020204" pitchFamily="34" charset="0"/>
              <a:buChar char="•"/>
              <a:defRPr sz="1600">
                <a:solidFill>
                  <a:schemeClr val="bg1"/>
                </a:solidFill>
              </a:defRPr>
            </a:lvl3pPr>
            <a:lvl4pPr marL="1600200" indent="-228600">
              <a:buClr>
                <a:schemeClr val="tx2"/>
              </a:buClr>
              <a:buFont typeface="Arial" panose="020B0604020202020204" pitchFamily="34" charset="0"/>
              <a:buChar char="•"/>
              <a:defRPr sz="1400">
                <a:solidFill>
                  <a:schemeClr val="bg1"/>
                </a:solidFill>
              </a:defRPr>
            </a:lvl4pPr>
            <a:lvl5pPr marL="2057400" indent="-228600">
              <a:buClr>
                <a:schemeClr val="tx2"/>
              </a:buClr>
              <a:buFont typeface="Arial" panose="020B0604020202020204" pitchFamily="34" charset="0"/>
              <a:buChar char="•"/>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Picture Placeholder 5">
            <a:extLst>
              <a:ext uri="{FF2B5EF4-FFF2-40B4-BE49-F238E27FC236}">
                <a16:creationId xmlns:a16="http://schemas.microsoft.com/office/drawing/2014/main" id="{F303C845-F8FE-8860-78AB-04A8D86F05BC}"/>
              </a:ext>
            </a:extLst>
          </p:cNvPr>
          <p:cNvSpPr>
            <a:spLocks noGrp="1"/>
          </p:cNvSpPr>
          <p:nvPr>
            <p:ph type="pic" sz="quarter" idx="10"/>
          </p:nvPr>
        </p:nvSpPr>
        <p:spPr>
          <a:xfrm>
            <a:off x="7609840" y="1825625"/>
            <a:ext cx="3743960" cy="4351338"/>
          </a:xfrm>
          <a:prstGeom prst="rect">
            <a:avLst/>
          </a:prstGeom>
        </p:spPr>
        <p:txBody>
          <a:bodyPr>
            <a:normAutofit/>
          </a:bodyPr>
          <a:lstStyle>
            <a:lvl1pPr>
              <a:defRPr sz="2000">
                <a:solidFill>
                  <a:schemeClr val="bg1"/>
                </a:solidFill>
              </a:defRPr>
            </a:lvl1pPr>
          </a:lstStyle>
          <a:p>
            <a:r>
              <a:rPr lang="en-US" dirty="0"/>
              <a:t>Click icon to add picture</a:t>
            </a:r>
          </a:p>
        </p:txBody>
      </p:sp>
      <p:sp>
        <p:nvSpPr>
          <p:cNvPr id="8" name="Rectangle 7">
            <a:extLst>
              <a:ext uri="{FF2B5EF4-FFF2-40B4-BE49-F238E27FC236}">
                <a16:creationId xmlns:a16="http://schemas.microsoft.com/office/drawing/2014/main" id="{668B95E5-CDE5-D3B2-F0C7-2A96E9404768}"/>
              </a:ext>
            </a:extLst>
          </p:cNvPr>
          <p:cNvSpPr/>
          <p:nvPr userDrawn="1"/>
        </p:nvSpPr>
        <p:spPr>
          <a:xfrm>
            <a:off x="0" y="0"/>
            <a:ext cx="2536521" cy="6858000"/>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a:extLst>
              <a:ext uri="{FF2B5EF4-FFF2-40B4-BE49-F238E27FC236}">
                <a16:creationId xmlns:a16="http://schemas.microsoft.com/office/drawing/2014/main" id="{2A12D9A1-F766-72EB-A949-1E4029FBCD88}"/>
              </a:ext>
            </a:extLst>
          </p:cNvPr>
          <p:cNvPicPr>
            <a:picLocks noChangeAspect="1"/>
          </p:cNvPicPr>
          <p:nvPr userDrawn="1"/>
        </p:nvPicPr>
        <p:blipFill>
          <a:blip r:embed="rId2"/>
          <a:srcRect/>
          <a:stretch/>
        </p:blipFill>
        <p:spPr>
          <a:xfrm>
            <a:off x="446610" y="5619936"/>
            <a:ext cx="1602642" cy="899349"/>
          </a:xfrm>
          <a:prstGeom prst="rect">
            <a:avLst/>
          </a:prstGeom>
        </p:spPr>
      </p:pic>
    </p:spTree>
    <p:extLst>
      <p:ext uri="{BB962C8B-B14F-4D97-AF65-F5344CB8AC3E}">
        <p14:creationId xmlns:p14="http://schemas.microsoft.com/office/powerpoint/2010/main" val="1052546407"/>
      </p:ext>
    </p:extLst>
  </p:cSld>
  <p:clrMapOvr>
    <a:overrideClrMapping bg1="lt1" tx1="dk1" bg2="lt2" tx2="dk2" accent1="accent1" accent2="accent2" accent3="accent3" accent4="accent4" accent5="accent5" accent6="accent6" hlink="hlink" folHlink="folHlink"/>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2_Title, Content, Image - Ligh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a:xfrm>
            <a:off x="3563816" y="365125"/>
            <a:ext cx="7789984" cy="1325563"/>
          </a:xfrm>
          <a:prstGeom prst="rect">
            <a:avLst/>
          </a:prstGeom>
        </p:spPr>
        <p:txBody>
          <a:bodyPr>
            <a:normAutofit/>
          </a:bodyPr>
          <a:lstStyle>
            <a:lvl1pPr>
              <a:defRPr sz="3200">
                <a:solidFill>
                  <a:srgbClr val="000000"/>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3563816" y="1825625"/>
            <a:ext cx="3852984" cy="4351338"/>
          </a:xfrm>
          <a:prstGeom prst="rect">
            <a:avLst/>
          </a:prstGeom>
        </p:spPr>
        <p:txBody>
          <a:bodyPr/>
          <a:lstStyle>
            <a:lvl1pPr marL="0" indent="0">
              <a:buFont typeface="Arial" panose="020B0604020202020204" pitchFamily="34" charset="0"/>
              <a:buNone/>
              <a:defRPr sz="2000" b="1">
                <a:solidFill>
                  <a:srgbClr val="000000"/>
                </a:solidFill>
              </a:defRPr>
            </a:lvl1pPr>
            <a:lvl2pPr marL="685800" indent="-228600">
              <a:buClr>
                <a:schemeClr val="tx2"/>
              </a:buClr>
              <a:buFont typeface="Arial" panose="020B0604020202020204" pitchFamily="34" charset="0"/>
              <a:buChar char="•"/>
              <a:defRPr sz="1800">
                <a:solidFill>
                  <a:srgbClr val="000000"/>
                </a:solidFill>
              </a:defRPr>
            </a:lvl2pPr>
            <a:lvl3pPr marL="1143000" indent="-228600">
              <a:buClr>
                <a:schemeClr val="tx2"/>
              </a:buClr>
              <a:buFont typeface="Arial" panose="020B0604020202020204" pitchFamily="34" charset="0"/>
              <a:buChar char="•"/>
              <a:defRPr sz="1600">
                <a:solidFill>
                  <a:srgbClr val="000000"/>
                </a:solidFill>
              </a:defRPr>
            </a:lvl3pPr>
            <a:lvl4pPr marL="1600200" indent="-228600">
              <a:buClr>
                <a:schemeClr val="tx2"/>
              </a:buClr>
              <a:buFont typeface="Arial" panose="020B0604020202020204" pitchFamily="34" charset="0"/>
              <a:buChar char="•"/>
              <a:defRPr sz="1400">
                <a:solidFill>
                  <a:srgbClr val="000000"/>
                </a:solidFill>
              </a:defRPr>
            </a:lvl4pPr>
            <a:lvl5pPr marL="2057400" indent="-228600">
              <a:buClr>
                <a:schemeClr val="tx2"/>
              </a:buClr>
              <a:buFont typeface="Arial" panose="020B0604020202020204" pitchFamily="34" charset="0"/>
              <a:buChar char="•"/>
              <a:defRPr sz="1400">
                <a:solidFill>
                  <a:srgbClr val="00000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Picture Placeholder 5">
            <a:extLst>
              <a:ext uri="{FF2B5EF4-FFF2-40B4-BE49-F238E27FC236}">
                <a16:creationId xmlns:a16="http://schemas.microsoft.com/office/drawing/2014/main" id="{F303C845-F8FE-8860-78AB-04A8D86F05BC}"/>
              </a:ext>
            </a:extLst>
          </p:cNvPr>
          <p:cNvSpPr>
            <a:spLocks noGrp="1"/>
          </p:cNvSpPr>
          <p:nvPr>
            <p:ph type="pic" sz="quarter" idx="10"/>
          </p:nvPr>
        </p:nvSpPr>
        <p:spPr>
          <a:xfrm>
            <a:off x="7609840" y="1825625"/>
            <a:ext cx="3743960" cy="4351338"/>
          </a:xfrm>
          <a:prstGeom prst="rect">
            <a:avLst/>
          </a:prstGeom>
        </p:spPr>
        <p:txBody>
          <a:bodyPr>
            <a:normAutofit/>
          </a:bodyPr>
          <a:lstStyle>
            <a:lvl1pPr>
              <a:defRPr sz="2000">
                <a:solidFill>
                  <a:srgbClr val="000000"/>
                </a:solidFill>
              </a:defRPr>
            </a:lvl1pPr>
          </a:lstStyle>
          <a:p>
            <a:r>
              <a:rPr lang="en-US" dirty="0"/>
              <a:t>Click icon to add picture</a:t>
            </a:r>
          </a:p>
        </p:txBody>
      </p:sp>
      <p:sp>
        <p:nvSpPr>
          <p:cNvPr id="4" name="Rectangle 3">
            <a:extLst>
              <a:ext uri="{FF2B5EF4-FFF2-40B4-BE49-F238E27FC236}">
                <a16:creationId xmlns:a16="http://schemas.microsoft.com/office/drawing/2014/main" id="{BAFCBE71-8D59-0A88-A036-51D1F3AEF3EB}"/>
              </a:ext>
            </a:extLst>
          </p:cNvPr>
          <p:cNvSpPr/>
          <p:nvPr userDrawn="1"/>
        </p:nvSpPr>
        <p:spPr>
          <a:xfrm>
            <a:off x="-1" y="8313"/>
            <a:ext cx="2536521" cy="6858000"/>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a:extLst>
              <a:ext uri="{FF2B5EF4-FFF2-40B4-BE49-F238E27FC236}">
                <a16:creationId xmlns:a16="http://schemas.microsoft.com/office/drawing/2014/main" id="{1216AE49-B412-B991-E53C-C35783BB2302}"/>
              </a:ext>
            </a:extLst>
          </p:cNvPr>
          <p:cNvPicPr>
            <a:picLocks noChangeAspect="1"/>
          </p:cNvPicPr>
          <p:nvPr userDrawn="1"/>
        </p:nvPicPr>
        <p:blipFill>
          <a:blip r:embed="rId2"/>
          <a:srcRect/>
          <a:stretch/>
        </p:blipFill>
        <p:spPr>
          <a:xfrm>
            <a:off x="446610" y="5619936"/>
            <a:ext cx="1602642" cy="899349"/>
          </a:xfrm>
          <a:prstGeom prst="rect">
            <a:avLst/>
          </a:prstGeom>
        </p:spPr>
      </p:pic>
    </p:spTree>
    <p:extLst>
      <p:ext uri="{BB962C8B-B14F-4D97-AF65-F5344CB8AC3E}">
        <p14:creationId xmlns:p14="http://schemas.microsoft.com/office/powerpoint/2010/main" val="2486772904"/>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3_Title Slide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20A39-88A8-9113-C6A3-97F8C224FB4E}"/>
              </a:ext>
            </a:extLst>
          </p:cNvPr>
          <p:cNvSpPr>
            <a:spLocks noGrp="1"/>
          </p:cNvSpPr>
          <p:nvPr>
            <p:ph type="ctrTitle"/>
          </p:nvPr>
        </p:nvSpPr>
        <p:spPr>
          <a:xfrm>
            <a:off x="3002144" y="1122363"/>
            <a:ext cx="8261969" cy="2381488"/>
          </a:xfrm>
        </p:spPr>
        <p:txBody>
          <a:bodyPr anchor="b"/>
          <a:lstStyle>
            <a:lvl1pPr algn="ctr">
              <a:defRPr sz="6000" b="0">
                <a:solidFill>
                  <a:schemeClr val="bg1"/>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8DDE8B68-53E3-C023-1A13-95CC5658C32E}"/>
              </a:ext>
            </a:extLst>
          </p:cNvPr>
          <p:cNvSpPr>
            <a:spLocks noGrp="1"/>
          </p:cNvSpPr>
          <p:nvPr>
            <p:ph type="subTitle" idx="1"/>
          </p:nvPr>
        </p:nvSpPr>
        <p:spPr>
          <a:xfrm>
            <a:off x="3002144" y="3602038"/>
            <a:ext cx="8261969" cy="1651523"/>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Rectangle 3">
            <a:extLst>
              <a:ext uri="{FF2B5EF4-FFF2-40B4-BE49-F238E27FC236}">
                <a16:creationId xmlns:a16="http://schemas.microsoft.com/office/drawing/2014/main" id="{67FF8078-3202-5BA6-4B6D-21AFA554AA6D}"/>
              </a:ext>
            </a:extLst>
          </p:cNvPr>
          <p:cNvSpPr/>
          <p:nvPr userDrawn="1"/>
        </p:nvSpPr>
        <p:spPr>
          <a:xfrm>
            <a:off x="0" y="0"/>
            <a:ext cx="2536521" cy="6858000"/>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a:extLst>
              <a:ext uri="{FF2B5EF4-FFF2-40B4-BE49-F238E27FC236}">
                <a16:creationId xmlns:a16="http://schemas.microsoft.com/office/drawing/2014/main" id="{FB7F5512-0339-17EB-A960-8538188B4685}"/>
              </a:ext>
            </a:extLst>
          </p:cNvPr>
          <p:cNvPicPr>
            <a:picLocks noChangeAspect="1"/>
          </p:cNvPicPr>
          <p:nvPr userDrawn="1"/>
        </p:nvPicPr>
        <p:blipFill>
          <a:blip r:embed="rId2"/>
          <a:srcRect/>
          <a:stretch/>
        </p:blipFill>
        <p:spPr>
          <a:xfrm>
            <a:off x="446611" y="5619936"/>
            <a:ext cx="1602642" cy="899349"/>
          </a:xfrm>
          <a:prstGeom prst="rect">
            <a:avLst/>
          </a:prstGeom>
        </p:spPr>
      </p:pic>
    </p:spTree>
    <p:extLst>
      <p:ext uri="{BB962C8B-B14F-4D97-AF65-F5344CB8AC3E}">
        <p14:creationId xmlns:p14="http://schemas.microsoft.com/office/powerpoint/2010/main" val="230998223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4_Title Slide - Ligh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20A39-88A8-9113-C6A3-97F8C224FB4E}"/>
              </a:ext>
            </a:extLst>
          </p:cNvPr>
          <p:cNvSpPr>
            <a:spLocks noGrp="1"/>
          </p:cNvSpPr>
          <p:nvPr>
            <p:ph type="ctrTitle"/>
          </p:nvPr>
        </p:nvSpPr>
        <p:spPr>
          <a:xfrm>
            <a:off x="1524000" y="1122363"/>
            <a:ext cx="9144000" cy="2387600"/>
          </a:xfrm>
        </p:spPr>
        <p:txBody>
          <a:bodyPr anchor="b"/>
          <a:lstStyle>
            <a:lvl1pPr algn="ctr">
              <a:defRPr sz="6000" b="0">
                <a:solidFill>
                  <a:schemeClr val="tx1"/>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8DDE8B68-53E3-C023-1A13-95CC5658C32E}"/>
              </a:ext>
            </a:extLst>
          </p:cNvPr>
          <p:cNvSpPr>
            <a:spLocks noGrp="1"/>
          </p:cNvSpPr>
          <p:nvPr>
            <p:ph type="subTitle" idx="1"/>
          </p:nvPr>
        </p:nvSpPr>
        <p:spPr>
          <a:xfrm>
            <a:off x="1524000" y="3602038"/>
            <a:ext cx="9144000" cy="1655762"/>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Rectangle 3">
            <a:extLst>
              <a:ext uri="{FF2B5EF4-FFF2-40B4-BE49-F238E27FC236}">
                <a16:creationId xmlns:a16="http://schemas.microsoft.com/office/drawing/2014/main" id="{C445B401-A065-145F-F5C7-81323EE49FCE}"/>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yellow rectangular shape with black outline&#10;&#10;Description automatically generated">
            <a:extLst>
              <a:ext uri="{FF2B5EF4-FFF2-40B4-BE49-F238E27FC236}">
                <a16:creationId xmlns:a16="http://schemas.microsoft.com/office/drawing/2014/main" id="{8C87B212-28AF-4455-4182-8132BFF238B0}"/>
              </a:ext>
            </a:extLst>
          </p:cNvPr>
          <p:cNvPicPr>
            <a:picLocks noChangeAspect="1"/>
          </p:cNvPicPr>
          <p:nvPr userDrawn="1"/>
        </p:nvPicPr>
        <p:blipFill>
          <a:blip r:embed="rId2"/>
          <a:stretch>
            <a:fillRect/>
          </a:stretch>
        </p:blipFill>
        <p:spPr>
          <a:xfrm>
            <a:off x="5690209" y="5703905"/>
            <a:ext cx="789358" cy="485758"/>
          </a:xfrm>
          <a:prstGeom prst="rect">
            <a:avLst/>
          </a:prstGeom>
        </p:spPr>
      </p:pic>
    </p:spTree>
    <p:extLst>
      <p:ext uri="{BB962C8B-B14F-4D97-AF65-F5344CB8AC3E}">
        <p14:creationId xmlns:p14="http://schemas.microsoft.com/office/powerpoint/2010/main" val="3227626015"/>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5_Title Slide - Ligh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20A39-88A8-9113-C6A3-97F8C224FB4E}"/>
              </a:ext>
            </a:extLst>
          </p:cNvPr>
          <p:cNvSpPr>
            <a:spLocks noGrp="1"/>
          </p:cNvSpPr>
          <p:nvPr>
            <p:ph type="ctrTitle"/>
          </p:nvPr>
        </p:nvSpPr>
        <p:spPr>
          <a:xfrm>
            <a:off x="1524000" y="1122363"/>
            <a:ext cx="9144000" cy="2387600"/>
          </a:xfrm>
        </p:spPr>
        <p:txBody>
          <a:bodyPr anchor="b"/>
          <a:lstStyle>
            <a:lvl1pPr algn="ctr">
              <a:defRPr sz="6000" b="0">
                <a:solidFill>
                  <a:schemeClr val="tx1"/>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8DDE8B68-53E3-C023-1A13-95CC5658C32E}"/>
              </a:ext>
            </a:extLst>
          </p:cNvPr>
          <p:cNvSpPr>
            <a:spLocks noGrp="1"/>
          </p:cNvSpPr>
          <p:nvPr>
            <p:ph type="subTitle" idx="1"/>
          </p:nvPr>
        </p:nvSpPr>
        <p:spPr>
          <a:xfrm>
            <a:off x="1524000" y="3602038"/>
            <a:ext cx="9144000" cy="1655762"/>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Rectangle 3">
            <a:extLst>
              <a:ext uri="{FF2B5EF4-FFF2-40B4-BE49-F238E27FC236}">
                <a16:creationId xmlns:a16="http://schemas.microsoft.com/office/drawing/2014/main" id="{C445B401-A065-145F-F5C7-81323EE49FCE}"/>
              </a:ext>
            </a:extLst>
          </p:cNvPr>
          <p:cNvSpPr/>
          <p:nvPr userDrawn="1"/>
        </p:nvSpPr>
        <p:spPr>
          <a:xfrm>
            <a:off x="-1" y="5921115"/>
            <a:ext cx="12192001" cy="936885"/>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descr="A black background with white letters&#10;&#10;Description automatically generated">
            <a:extLst>
              <a:ext uri="{FF2B5EF4-FFF2-40B4-BE49-F238E27FC236}">
                <a16:creationId xmlns:a16="http://schemas.microsoft.com/office/drawing/2014/main" id="{5A32E15A-F29C-7EDB-CF5B-9F3F000A8883}"/>
              </a:ext>
            </a:extLst>
          </p:cNvPr>
          <p:cNvPicPr>
            <a:picLocks noChangeAspect="1"/>
          </p:cNvPicPr>
          <p:nvPr userDrawn="1"/>
        </p:nvPicPr>
        <p:blipFill rotWithShape="1">
          <a:blip r:embed="rId2"/>
          <a:srcRect l="4639" r="5161"/>
          <a:stretch/>
        </p:blipFill>
        <p:spPr>
          <a:xfrm>
            <a:off x="4364636" y="5970927"/>
            <a:ext cx="3462726" cy="789725"/>
          </a:xfrm>
          <a:prstGeom prst="rect">
            <a:avLst/>
          </a:prstGeom>
        </p:spPr>
      </p:pic>
    </p:spTree>
    <p:extLst>
      <p:ext uri="{BB962C8B-B14F-4D97-AF65-F5344CB8AC3E}">
        <p14:creationId xmlns:p14="http://schemas.microsoft.com/office/powerpoint/2010/main" val="1956773361"/>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6_Title Slide - Ligh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20A39-88A8-9113-C6A3-97F8C224FB4E}"/>
              </a:ext>
            </a:extLst>
          </p:cNvPr>
          <p:cNvSpPr>
            <a:spLocks noGrp="1"/>
          </p:cNvSpPr>
          <p:nvPr>
            <p:ph type="ctrTitle"/>
          </p:nvPr>
        </p:nvSpPr>
        <p:spPr>
          <a:xfrm>
            <a:off x="3002144" y="1122363"/>
            <a:ext cx="8261969" cy="2381488"/>
          </a:xfrm>
        </p:spPr>
        <p:txBody>
          <a:bodyPr anchor="b"/>
          <a:lstStyle>
            <a:lvl1pPr algn="ctr">
              <a:defRPr sz="6000" b="0">
                <a:solidFill>
                  <a:schemeClr val="tx1"/>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8DDE8B68-53E3-C023-1A13-95CC5658C32E}"/>
              </a:ext>
            </a:extLst>
          </p:cNvPr>
          <p:cNvSpPr>
            <a:spLocks noGrp="1"/>
          </p:cNvSpPr>
          <p:nvPr>
            <p:ph type="subTitle" idx="1"/>
          </p:nvPr>
        </p:nvSpPr>
        <p:spPr>
          <a:xfrm>
            <a:off x="3002144" y="3602038"/>
            <a:ext cx="8261969" cy="1651523"/>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Rectangle 3">
            <a:extLst>
              <a:ext uri="{FF2B5EF4-FFF2-40B4-BE49-F238E27FC236}">
                <a16:creationId xmlns:a16="http://schemas.microsoft.com/office/drawing/2014/main" id="{67FF8078-3202-5BA6-4B6D-21AFA554AA6D}"/>
              </a:ext>
            </a:extLst>
          </p:cNvPr>
          <p:cNvSpPr/>
          <p:nvPr userDrawn="1"/>
        </p:nvSpPr>
        <p:spPr>
          <a:xfrm>
            <a:off x="0" y="0"/>
            <a:ext cx="2536521" cy="6858000"/>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a:extLst>
              <a:ext uri="{FF2B5EF4-FFF2-40B4-BE49-F238E27FC236}">
                <a16:creationId xmlns:a16="http://schemas.microsoft.com/office/drawing/2014/main" id="{FB7F5512-0339-17EB-A960-8538188B4685}"/>
              </a:ext>
            </a:extLst>
          </p:cNvPr>
          <p:cNvPicPr>
            <a:picLocks noChangeAspect="1"/>
          </p:cNvPicPr>
          <p:nvPr userDrawn="1"/>
        </p:nvPicPr>
        <p:blipFill>
          <a:blip r:embed="rId2"/>
          <a:srcRect/>
          <a:stretch/>
        </p:blipFill>
        <p:spPr>
          <a:xfrm>
            <a:off x="446611" y="5619936"/>
            <a:ext cx="1602642" cy="899349"/>
          </a:xfrm>
          <a:prstGeom prst="rect">
            <a:avLst/>
          </a:prstGeom>
        </p:spPr>
      </p:pic>
    </p:spTree>
    <p:extLst>
      <p:ext uri="{BB962C8B-B14F-4D97-AF65-F5344CB8AC3E}">
        <p14:creationId xmlns:p14="http://schemas.microsoft.com/office/powerpoint/2010/main" val="7983464"/>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a:xfrm>
            <a:off x="3563816" y="365125"/>
            <a:ext cx="7789984" cy="1325563"/>
          </a:xfrm>
        </p:spPr>
        <p:txBody>
          <a:bodyPr/>
          <a:lstStyle>
            <a:lvl1pPr>
              <a:defRPr>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3563816" y="1825625"/>
            <a:ext cx="7789984" cy="4351338"/>
          </a:xfrm>
        </p:spPr>
        <p:txBody>
          <a:bodyPr/>
          <a:lstStyle>
            <a:lvl1pPr marL="228600" indent="-228600">
              <a:buClr>
                <a:schemeClr val="tx2"/>
              </a:buClr>
              <a:buFont typeface="Arial" panose="020B0604020202020204" pitchFamily="34" charset="0"/>
              <a:buChar char="•"/>
              <a:defRPr>
                <a:solidFill>
                  <a:schemeClr val="bg1"/>
                </a:solidFill>
              </a:defRPr>
            </a:lvl1pPr>
            <a:lvl2pPr marL="685800" indent="-228600">
              <a:buClr>
                <a:schemeClr val="tx2"/>
              </a:buClr>
              <a:buFont typeface="Arial" panose="020B0604020202020204" pitchFamily="34" charset="0"/>
              <a:buChar char="•"/>
              <a:defRPr>
                <a:solidFill>
                  <a:schemeClr val="bg1"/>
                </a:solidFill>
              </a:defRPr>
            </a:lvl2pPr>
            <a:lvl3pPr marL="1143000" indent="-228600">
              <a:buClr>
                <a:schemeClr val="tx2"/>
              </a:buClr>
              <a:buFont typeface="Arial" panose="020B0604020202020204" pitchFamily="34" charset="0"/>
              <a:buChar char="•"/>
              <a:defRPr>
                <a:solidFill>
                  <a:schemeClr val="bg1"/>
                </a:solidFill>
              </a:defRPr>
            </a:lvl3pPr>
            <a:lvl4pPr marL="1600200" indent="-228600">
              <a:buClr>
                <a:schemeClr val="tx2"/>
              </a:buClr>
              <a:buFont typeface="Arial" panose="020B0604020202020204" pitchFamily="34" charset="0"/>
              <a:buChar char="•"/>
              <a:defRPr>
                <a:solidFill>
                  <a:schemeClr val="bg1"/>
                </a:solidFill>
              </a:defRPr>
            </a:lvl4pPr>
            <a:lvl5pPr marL="2057400" indent="-228600">
              <a:buClr>
                <a:schemeClr val="tx2"/>
              </a:buClr>
              <a:buFont typeface="Arial" panose="020B0604020202020204" pitchFamily="34" charset="0"/>
              <a:buChar cha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Rectangle 5">
            <a:extLst>
              <a:ext uri="{FF2B5EF4-FFF2-40B4-BE49-F238E27FC236}">
                <a16:creationId xmlns:a16="http://schemas.microsoft.com/office/drawing/2014/main" id="{1C630466-D6C7-382C-6FB3-CEEBB0C6CE00}"/>
              </a:ext>
            </a:extLst>
          </p:cNvPr>
          <p:cNvSpPr/>
          <p:nvPr userDrawn="1"/>
        </p:nvSpPr>
        <p:spPr>
          <a:xfrm>
            <a:off x="-1" y="0"/>
            <a:ext cx="2536521" cy="6858000"/>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descr="A yellow rectangular shape with black outline&#10;&#10;Description automatically generated">
            <a:extLst>
              <a:ext uri="{FF2B5EF4-FFF2-40B4-BE49-F238E27FC236}">
                <a16:creationId xmlns:a16="http://schemas.microsoft.com/office/drawing/2014/main" id="{2568DA28-EDD1-BBC5-B57F-7A32B7D65191}"/>
              </a:ext>
            </a:extLst>
          </p:cNvPr>
          <p:cNvPicPr>
            <a:picLocks noChangeAspect="1"/>
          </p:cNvPicPr>
          <p:nvPr userDrawn="1"/>
        </p:nvPicPr>
        <p:blipFill>
          <a:blip r:embed="rId2"/>
          <a:stretch>
            <a:fillRect/>
          </a:stretch>
        </p:blipFill>
        <p:spPr>
          <a:xfrm>
            <a:off x="2131994" y="3186121"/>
            <a:ext cx="789358" cy="485758"/>
          </a:xfrm>
          <a:prstGeom prst="rect">
            <a:avLst/>
          </a:prstGeom>
        </p:spPr>
      </p:pic>
    </p:spTree>
    <p:extLst>
      <p:ext uri="{BB962C8B-B14F-4D97-AF65-F5344CB8AC3E}">
        <p14:creationId xmlns:p14="http://schemas.microsoft.com/office/powerpoint/2010/main" val="3230408518"/>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 Ligh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a:xfrm>
            <a:off x="3563816" y="365125"/>
            <a:ext cx="7789984" cy="1325563"/>
          </a:xfrm>
        </p:spPr>
        <p:txBody>
          <a:bodyPr/>
          <a:lstStyle>
            <a:lvl1pPr>
              <a:defRPr>
                <a:solidFill>
                  <a:schemeClr val="tx1"/>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3563816" y="1825625"/>
            <a:ext cx="7789984" cy="4351338"/>
          </a:xfrm>
        </p:spPr>
        <p:txBody>
          <a:bodyPr/>
          <a:lstStyle>
            <a:lvl1pPr marL="0" indent="0">
              <a:buClr>
                <a:schemeClr val="tx2"/>
              </a:buClr>
              <a:buFont typeface="Arial" panose="020B0604020202020204" pitchFamily="34" charset="0"/>
              <a:buNone/>
              <a:defRPr>
                <a:solidFill>
                  <a:schemeClr val="tx1"/>
                </a:solidFill>
              </a:defRPr>
            </a:lvl1pPr>
            <a:lvl2pPr marL="800100" indent="-342900">
              <a:buClr>
                <a:schemeClr val="tx2"/>
              </a:buClr>
              <a:buFont typeface="Arial" panose="020B0604020202020204" pitchFamily="34" charset="0"/>
              <a:buChar char="•"/>
              <a:defRPr>
                <a:solidFill>
                  <a:schemeClr val="tx1"/>
                </a:solidFill>
              </a:defRPr>
            </a:lvl2pPr>
            <a:lvl3pPr marL="1257300" indent="-342900">
              <a:buClr>
                <a:schemeClr val="tx2"/>
              </a:buClr>
              <a:buFont typeface="Arial" panose="020B0604020202020204" pitchFamily="34" charset="0"/>
              <a:buChar char="•"/>
              <a:defRPr>
                <a:solidFill>
                  <a:schemeClr val="tx1"/>
                </a:solidFill>
              </a:defRPr>
            </a:lvl3pPr>
            <a:lvl4pPr marL="1657350" indent="-285750">
              <a:buClr>
                <a:schemeClr val="tx2"/>
              </a:buClr>
              <a:buFont typeface="Arial" panose="020B0604020202020204" pitchFamily="34" charset="0"/>
              <a:buChar char="•"/>
              <a:defRPr>
                <a:solidFill>
                  <a:schemeClr val="tx1"/>
                </a:solidFill>
              </a:defRPr>
            </a:lvl4pPr>
            <a:lvl5pPr marL="2114550" indent="-285750">
              <a:buClr>
                <a:schemeClr val="tx2"/>
              </a:buClr>
              <a:buFont typeface="Arial" panose="020B0604020202020204" pitchFamily="34" charset="0"/>
              <a:buChar cha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Rectangle 4">
            <a:extLst>
              <a:ext uri="{FF2B5EF4-FFF2-40B4-BE49-F238E27FC236}">
                <a16:creationId xmlns:a16="http://schemas.microsoft.com/office/drawing/2014/main" id="{E28E1721-22B4-3235-7BD8-566777C3246F}"/>
              </a:ext>
            </a:extLst>
          </p:cNvPr>
          <p:cNvSpPr/>
          <p:nvPr userDrawn="1"/>
        </p:nvSpPr>
        <p:spPr>
          <a:xfrm>
            <a:off x="-1" y="0"/>
            <a:ext cx="2536521" cy="6858000"/>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descr="A yellow rectangular shape with black outline&#10;&#10;Description automatically generated">
            <a:extLst>
              <a:ext uri="{FF2B5EF4-FFF2-40B4-BE49-F238E27FC236}">
                <a16:creationId xmlns:a16="http://schemas.microsoft.com/office/drawing/2014/main" id="{5E98AAFF-EDA6-9514-E34F-A78A6E4C5C73}"/>
              </a:ext>
            </a:extLst>
          </p:cNvPr>
          <p:cNvPicPr>
            <a:picLocks noChangeAspect="1"/>
          </p:cNvPicPr>
          <p:nvPr userDrawn="1"/>
        </p:nvPicPr>
        <p:blipFill>
          <a:blip r:embed="rId2"/>
          <a:stretch>
            <a:fillRect/>
          </a:stretch>
        </p:blipFill>
        <p:spPr>
          <a:xfrm>
            <a:off x="2131994" y="3186121"/>
            <a:ext cx="789358" cy="485758"/>
          </a:xfrm>
          <a:prstGeom prst="rect">
            <a:avLst/>
          </a:prstGeom>
        </p:spPr>
      </p:pic>
    </p:spTree>
    <p:extLst>
      <p:ext uri="{BB962C8B-B14F-4D97-AF65-F5344CB8AC3E}">
        <p14:creationId xmlns:p14="http://schemas.microsoft.com/office/powerpoint/2010/main" val="3363151330"/>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Content, Image - Dark">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5285-1AD7-53C3-BBBA-1743B9FE6261}"/>
              </a:ext>
            </a:extLst>
          </p:cNvPr>
          <p:cNvSpPr>
            <a:spLocks noGrp="1"/>
          </p:cNvSpPr>
          <p:nvPr>
            <p:ph type="title"/>
          </p:nvPr>
        </p:nvSpPr>
        <p:spPr>
          <a:xfrm>
            <a:off x="3563816" y="365125"/>
            <a:ext cx="7789984" cy="1325563"/>
          </a:xfrm>
        </p:spPr>
        <p:txBody>
          <a:bodyPr/>
          <a:lstStyle>
            <a:lvl1pPr>
              <a:defRPr>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A1BE9DDF-976B-26D0-08CF-CB20D4699554}"/>
              </a:ext>
            </a:extLst>
          </p:cNvPr>
          <p:cNvSpPr>
            <a:spLocks noGrp="1"/>
          </p:cNvSpPr>
          <p:nvPr>
            <p:ph idx="1"/>
          </p:nvPr>
        </p:nvSpPr>
        <p:spPr>
          <a:xfrm>
            <a:off x="3563816" y="1825625"/>
            <a:ext cx="3852984" cy="4351338"/>
          </a:xfrm>
        </p:spPr>
        <p:txBody>
          <a:bodyPr/>
          <a:lstStyle>
            <a:lvl1pPr marL="0" indent="0">
              <a:buNone/>
              <a:defRPr b="1">
                <a:solidFill>
                  <a:schemeClr val="bg1"/>
                </a:solidFill>
              </a:defRPr>
            </a:lvl1pPr>
            <a:lvl2pPr marL="800100" indent="-342900">
              <a:buClr>
                <a:schemeClr val="tx2"/>
              </a:buClr>
              <a:buFont typeface="Arial" panose="020B0604020202020204" pitchFamily="34" charset="0"/>
              <a:buChar char="•"/>
              <a:defRPr>
                <a:solidFill>
                  <a:schemeClr val="bg1"/>
                </a:solidFill>
              </a:defRPr>
            </a:lvl2pPr>
            <a:lvl3pPr marL="1257300" indent="-342900">
              <a:buClr>
                <a:schemeClr val="tx2"/>
              </a:buClr>
              <a:buFont typeface="Arial" panose="020B0604020202020204" pitchFamily="34" charset="0"/>
              <a:buChar char="•"/>
              <a:defRPr>
                <a:solidFill>
                  <a:schemeClr val="bg1"/>
                </a:solidFill>
              </a:defRPr>
            </a:lvl3pPr>
            <a:lvl4pPr marL="1657350" indent="-285750">
              <a:buClr>
                <a:schemeClr val="tx2"/>
              </a:buClr>
              <a:buFont typeface="Arial" panose="020B0604020202020204" pitchFamily="34" charset="0"/>
              <a:buChar char="•"/>
              <a:defRPr>
                <a:solidFill>
                  <a:schemeClr val="bg1"/>
                </a:solidFill>
              </a:defRPr>
            </a:lvl4pPr>
            <a:lvl5pPr marL="2114550" indent="-285750">
              <a:buClr>
                <a:schemeClr val="tx2"/>
              </a:buClr>
              <a:buFont typeface="Arial" panose="020B0604020202020204" pitchFamily="34" charset="0"/>
              <a:buChar cha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Picture Placeholder 5">
            <a:extLst>
              <a:ext uri="{FF2B5EF4-FFF2-40B4-BE49-F238E27FC236}">
                <a16:creationId xmlns:a16="http://schemas.microsoft.com/office/drawing/2014/main" id="{F303C845-F8FE-8860-78AB-04A8D86F05BC}"/>
              </a:ext>
            </a:extLst>
          </p:cNvPr>
          <p:cNvSpPr>
            <a:spLocks noGrp="1"/>
          </p:cNvSpPr>
          <p:nvPr>
            <p:ph type="pic" sz="quarter" idx="10"/>
          </p:nvPr>
        </p:nvSpPr>
        <p:spPr>
          <a:xfrm>
            <a:off x="7609840" y="1825625"/>
            <a:ext cx="3743960" cy="4351338"/>
          </a:xfrm>
        </p:spPr>
        <p:txBody>
          <a:bodyPr/>
          <a:lstStyle>
            <a:lvl1pPr>
              <a:defRPr>
                <a:solidFill>
                  <a:schemeClr val="bg1"/>
                </a:solidFill>
              </a:defRPr>
            </a:lvl1pPr>
          </a:lstStyle>
          <a:p>
            <a:r>
              <a:rPr lang="en-US" dirty="0"/>
              <a:t>Click icon to add picture</a:t>
            </a:r>
          </a:p>
        </p:txBody>
      </p:sp>
      <p:sp>
        <p:nvSpPr>
          <p:cNvPr id="8" name="Rectangle 7">
            <a:extLst>
              <a:ext uri="{FF2B5EF4-FFF2-40B4-BE49-F238E27FC236}">
                <a16:creationId xmlns:a16="http://schemas.microsoft.com/office/drawing/2014/main" id="{02118A80-47A0-499D-C28F-0D4E20ABA802}"/>
              </a:ext>
            </a:extLst>
          </p:cNvPr>
          <p:cNvSpPr/>
          <p:nvPr userDrawn="1"/>
        </p:nvSpPr>
        <p:spPr>
          <a:xfrm>
            <a:off x="-1" y="0"/>
            <a:ext cx="2536521" cy="6858000"/>
          </a:xfrm>
          <a:prstGeom prst="rect">
            <a:avLst/>
          </a:prstGeom>
          <a:solidFill>
            <a:srgbClr val="3A7A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a:extLst>
              <a:ext uri="{FF2B5EF4-FFF2-40B4-BE49-F238E27FC236}">
                <a16:creationId xmlns:a16="http://schemas.microsoft.com/office/drawing/2014/main" id="{F5219791-C418-A720-E0EB-B73BFCF98D61}"/>
              </a:ext>
            </a:extLst>
          </p:cNvPr>
          <p:cNvPicPr>
            <a:picLocks noChangeAspect="1"/>
          </p:cNvPicPr>
          <p:nvPr userDrawn="1"/>
        </p:nvPicPr>
        <p:blipFill>
          <a:blip r:embed="rId2"/>
          <a:srcRect/>
          <a:stretch/>
        </p:blipFill>
        <p:spPr>
          <a:xfrm>
            <a:off x="446610" y="5619936"/>
            <a:ext cx="1602642" cy="899349"/>
          </a:xfrm>
          <a:prstGeom prst="rect">
            <a:avLst/>
          </a:prstGeom>
        </p:spPr>
      </p:pic>
    </p:spTree>
    <p:extLst>
      <p:ext uri="{BB962C8B-B14F-4D97-AF65-F5344CB8AC3E}">
        <p14:creationId xmlns:p14="http://schemas.microsoft.com/office/powerpoint/2010/main" val="1515316852"/>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BD9D286-8B40-A864-7E8F-FB88F7E0702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D184705-E27D-C3F0-26F1-94013626CF4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11987927"/>
      </p:ext>
    </p:extLst>
  </p:cSld>
  <p:clrMap bg1="lt1" tx1="dk1" bg2="lt2" tx2="dk2" accent1="accent1" accent2="accent2" accent3="accent3" accent4="accent4" accent5="accent5" accent6="accent6" hlink="hlink" folHlink="folHlink"/>
  <p:sldLayoutIdLst>
    <p:sldLayoutId id="2147483797" r:id="rId1"/>
    <p:sldLayoutId id="2147483813" r:id="rId2"/>
    <p:sldLayoutId id="2147483814" r:id="rId3"/>
    <p:sldLayoutId id="2147483798" r:id="rId4"/>
    <p:sldLayoutId id="2147483815" r:id="rId5"/>
    <p:sldLayoutId id="2147483816" r:id="rId6"/>
    <p:sldLayoutId id="2147483799" r:id="rId7"/>
    <p:sldLayoutId id="2147483800" r:id="rId8"/>
    <p:sldLayoutId id="2147483801" r:id="rId9"/>
    <p:sldLayoutId id="2147483802" r:id="rId10"/>
    <p:sldLayoutId id="2147483803" r:id="rId11"/>
    <p:sldLayoutId id="2147483804" r:id="rId12"/>
    <p:sldLayoutId id="2147483805" r:id="rId13"/>
    <p:sldLayoutId id="2147483806" r:id="rId14"/>
    <p:sldLayoutId id="2147483807" r:id="rId15"/>
    <p:sldLayoutId id="2147483808" r:id="rId16"/>
    <p:sldLayoutId id="2147483670" r:id="rId17"/>
    <p:sldLayoutId id="2147483671" r:id="rId18"/>
    <p:sldLayoutId id="2147483694" r:id="rId19"/>
    <p:sldLayoutId id="2147483681" r:id="rId20"/>
    <p:sldLayoutId id="2147483697" r:id="rId21"/>
    <p:sldLayoutId id="2147483667" r:id="rId22"/>
    <p:sldLayoutId id="2147483668" r:id="rId23"/>
    <p:sldLayoutId id="2147483664" r:id="rId24"/>
    <p:sldLayoutId id="2147483653" r:id="rId25"/>
    <p:sldLayoutId id="2147483674" r:id="rId26"/>
    <p:sldLayoutId id="2147483680" r:id="rId27"/>
    <p:sldLayoutId id="2147483693" r:id="rId28"/>
    <p:sldLayoutId id="2147483687" r:id="rId2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3" Type="http://schemas.openxmlformats.org/officeDocument/2006/relationships/hyperlink" Target="mailto:keshields@mt.gov" TargetMode="External"/><Relationship Id="rId2" Type="http://schemas.openxmlformats.org/officeDocument/2006/relationships/hyperlink" Target="https://commerce.mt.gov/Housing/Rental-Assistance/Admin-Plan" TargetMode="Externa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DEADED-5D23-144C-9B5B-65D690C61271}"/>
              </a:ext>
            </a:extLst>
          </p:cNvPr>
          <p:cNvSpPr>
            <a:spLocks noGrp="1"/>
          </p:cNvSpPr>
          <p:nvPr>
            <p:ph type="ctrTitle"/>
          </p:nvPr>
        </p:nvSpPr>
        <p:spPr/>
        <p:txBody>
          <a:bodyPr>
            <a:normAutofit fontScale="90000"/>
          </a:bodyPr>
          <a:lstStyle/>
          <a:p>
            <a:r>
              <a:rPr lang="en-US" dirty="0"/>
              <a:t>Summary of Changes</a:t>
            </a:r>
            <a:br>
              <a:rPr lang="en-US" dirty="0"/>
            </a:br>
            <a:r>
              <a:rPr lang="en-US" dirty="0"/>
              <a:t>Draft FY 2027 PHA Annual Plan and Administrative Plan</a:t>
            </a:r>
          </a:p>
        </p:txBody>
      </p:sp>
      <p:sp>
        <p:nvSpPr>
          <p:cNvPr id="3" name="Subtitle 2">
            <a:extLst>
              <a:ext uri="{FF2B5EF4-FFF2-40B4-BE49-F238E27FC236}">
                <a16:creationId xmlns:a16="http://schemas.microsoft.com/office/drawing/2014/main" id="{96EB6663-0798-BB83-A9AD-79C204356E16}"/>
              </a:ext>
            </a:extLst>
          </p:cNvPr>
          <p:cNvSpPr>
            <a:spLocks noGrp="1"/>
          </p:cNvSpPr>
          <p:nvPr>
            <p:ph type="subTitle" idx="1"/>
          </p:nvPr>
        </p:nvSpPr>
        <p:spPr/>
        <p:txBody>
          <a:bodyPr/>
          <a:lstStyle/>
          <a:p>
            <a:r>
              <a:rPr lang="en-US" dirty="0"/>
              <a:t>Public Hearing </a:t>
            </a:r>
          </a:p>
          <a:p>
            <a:r>
              <a:rPr lang="en-US" dirty="0"/>
              <a:t>April 15, 2026</a:t>
            </a:r>
          </a:p>
          <a:p>
            <a:r>
              <a:rPr lang="en-US" dirty="0"/>
              <a:t>10 a.m. MST</a:t>
            </a:r>
          </a:p>
        </p:txBody>
      </p:sp>
    </p:spTree>
    <p:extLst>
      <p:ext uri="{BB962C8B-B14F-4D97-AF65-F5344CB8AC3E}">
        <p14:creationId xmlns:p14="http://schemas.microsoft.com/office/powerpoint/2010/main" val="6216840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7B9586-E475-F539-C2EB-A8615F880E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5FA675-4C60-F17E-C0D4-FA7B0B89A5C0}"/>
              </a:ext>
            </a:extLst>
          </p:cNvPr>
          <p:cNvSpPr>
            <a:spLocks noGrp="1"/>
          </p:cNvSpPr>
          <p:nvPr>
            <p:ph type="title"/>
          </p:nvPr>
        </p:nvSpPr>
        <p:spPr/>
        <p:txBody>
          <a:bodyPr/>
          <a:lstStyle/>
          <a:p>
            <a:r>
              <a:rPr lang="en-US" dirty="0"/>
              <a:t>Chapter 4</a:t>
            </a:r>
          </a:p>
        </p:txBody>
      </p:sp>
      <p:sp>
        <p:nvSpPr>
          <p:cNvPr id="3" name="Subtitle 2">
            <a:extLst>
              <a:ext uri="{FF2B5EF4-FFF2-40B4-BE49-F238E27FC236}">
                <a16:creationId xmlns:a16="http://schemas.microsoft.com/office/drawing/2014/main" id="{CBDC4904-48C0-E6AF-0640-02EDD365A0E8}"/>
              </a:ext>
            </a:extLst>
          </p:cNvPr>
          <p:cNvSpPr>
            <a:spLocks noGrp="1"/>
          </p:cNvSpPr>
          <p:nvPr>
            <p:ph idx="1"/>
          </p:nvPr>
        </p:nvSpPr>
        <p:spPr/>
        <p:txBody>
          <a:bodyPr>
            <a:normAutofit/>
          </a:bodyPr>
          <a:lstStyle/>
          <a:p>
            <a:pPr marL="457200" indent="-457200" algn="l">
              <a:lnSpc>
                <a:spcPct val="150000"/>
              </a:lnSpc>
              <a:spcBef>
                <a:spcPts val="0"/>
              </a:spcBef>
              <a:buFont typeface="Arial" panose="020B0604020202020204" pitchFamily="34" charset="0"/>
              <a:buChar char="•"/>
            </a:pPr>
            <a:r>
              <a:rPr lang="en-US" sz="2000" dirty="0"/>
              <a:t>Clarified that Mod Rehab and Mainstream Voucher waiting lists are not merged with the HCV waiting list.</a:t>
            </a:r>
          </a:p>
          <a:p>
            <a:pPr marL="457200" indent="-457200" algn="l">
              <a:lnSpc>
                <a:spcPct val="150000"/>
              </a:lnSpc>
              <a:spcBef>
                <a:spcPts val="0"/>
              </a:spcBef>
              <a:buFont typeface="Arial" panose="020B0604020202020204" pitchFamily="34" charset="0"/>
              <a:buChar char="•"/>
            </a:pPr>
            <a:r>
              <a:rPr lang="en-US" sz="2000" dirty="0"/>
              <a:t>Added waiting list local preference for state of Montana residency. This does not apply to the Mainstream Program.</a:t>
            </a:r>
          </a:p>
        </p:txBody>
      </p:sp>
    </p:spTree>
    <p:extLst>
      <p:ext uri="{BB962C8B-B14F-4D97-AF65-F5344CB8AC3E}">
        <p14:creationId xmlns:p14="http://schemas.microsoft.com/office/powerpoint/2010/main" val="38172696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78DD28-A958-FC29-2247-D239B631CA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CE47B7-6E3D-6663-78D2-75B1DE50F872}"/>
              </a:ext>
            </a:extLst>
          </p:cNvPr>
          <p:cNvSpPr>
            <a:spLocks noGrp="1"/>
          </p:cNvSpPr>
          <p:nvPr>
            <p:ph type="title"/>
          </p:nvPr>
        </p:nvSpPr>
        <p:spPr/>
        <p:txBody>
          <a:bodyPr/>
          <a:lstStyle/>
          <a:p>
            <a:r>
              <a:rPr lang="en-US" dirty="0"/>
              <a:t>Chapter 5</a:t>
            </a:r>
          </a:p>
        </p:txBody>
      </p:sp>
      <p:sp>
        <p:nvSpPr>
          <p:cNvPr id="3" name="Subtitle 2">
            <a:extLst>
              <a:ext uri="{FF2B5EF4-FFF2-40B4-BE49-F238E27FC236}">
                <a16:creationId xmlns:a16="http://schemas.microsoft.com/office/drawing/2014/main" id="{7633FEB9-9CB6-9BC8-E8E3-D5E41DC8E41C}"/>
              </a:ext>
            </a:extLst>
          </p:cNvPr>
          <p:cNvSpPr>
            <a:spLocks noGrp="1"/>
          </p:cNvSpPr>
          <p:nvPr>
            <p:ph idx="1"/>
          </p:nvPr>
        </p:nvSpPr>
        <p:spPr/>
        <p:txBody>
          <a:bodyPr>
            <a:normAutofit/>
          </a:bodyPr>
          <a:lstStyle/>
          <a:p>
            <a:pPr marL="457200" indent="-457200" algn="l">
              <a:lnSpc>
                <a:spcPct val="150000"/>
              </a:lnSpc>
              <a:spcBef>
                <a:spcPts val="0"/>
              </a:spcBef>
              <a:buFont typeface="Arial" panose="020B0604020202020204" pitchFamily="34" charset="0"/>
              <a:buChar char="•"/>
            </a:pPr>
            <a:r>
              <a:rPr lang="en-US" sz="2000" dirty="0"/>
              <a:t>Updated language for Remote Briefings and Conducting Remote Briefings.</a:t>
            </a:r>
          </a:p>
          <a:p>
            <a:pPr marL="457200" indent="-457200" algn="l">
              <a:lnSpc>
                <a:spcPct val="150000"/>
              </a:lnSpc>
              <a:spcBef>
                <a:spcPts val="0"/>
              </a:spcBef>
              <a:buFont typeface="Arial" panose="020B0604020202020204" pitchFamily="34" charset="0"/>
              <a:buChar char="•"/>
            </a:pPr>
            <a:r>
              <a:rPr lang="en-US" sz="2000" dirty="0"/>
              <a:t>Initial voucher term for HCV, VASH and Mainstream applicants, as well as for Mover voucher, updated to be 120 calendar days consistently.</a:t>
            </a:r>
          </a:p>
        </p:txBody>
      </p:sp>
    </p:spTree>
    <p:extLst>
      <p:ext uri="{BB962C8B-B14F-4D97-AF65-F5344CB8AC3E}">
        <p14:creationId xmlns:p14="http://schemas.microsoft.com/office/powerpoint/2010/main" val="2424791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F81A10-0A0A-84D8-6D28-BF3841E50D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72583B-D445-FAF1-BB30-FF221FB15090}"/>
              </a:ext>
            </a:extLst>
          </p:cNvPr>
          <p:cNvSpPr>
            <a:spLocks noGrp="1"/>
          </p:cNvSpPr>
          <p:nvPr>
            <p:ph type="title"/>
          </p:nvPr>
        </p:nvSpPr>
        <p:spPr/>
        <p:txBody>
          <a:bodyPr/>
          <a:lstStyle/>
          <a:p>
            <a:r>
              <a:rPr lang="en-US" dirty="0"/>
              <a:t>Chapter 6A and 6B</a:t>
            </a:r>
          </a:p>
        </p:txBody>
      </p:sp>
      <p:sp>
        <p:nvSpPr>
          <p:cNvPr id="3" name="Subtitle 2">
            <a:extLst>
              <a:ext uri="{FF2B5EF4-FFF2-40B4-BE49-F238E27FC236}">
                <a16:creationId xmlns:a16="http://schemas.microsoft.com/office/drawing/2014/main" id="{DF52973F-3541-469E-E102-77DFDB4EFB5A}"/>
              </a:ext>
            </a:extLst>
          </p:cNvPr>
          <p:cNvSpPr>
            <a:spLocks noGrp="1"/>
          </p:cNvSpPr>
          <p:nvPr>
            <p:ph idx="1"/>
          </p:nvPr>
        </p:nvSpPr>
        <p:spPr/>
        <p:txBody>
          <a:bodyPr>
            <a:normAutofit/>
          </a:bodyPr>
          <a:lstStyle/>
          <a:p>
            <a:pPr marL="342900" indent="-342900" algn="l">
              <a:lnSpc>
                <a:spcPct val="160000"/>
              </a:lnSpc>
              <a:spcBef>
                <a:spcPts val="0"/>
              </a:spcBef>
              <a:buFont typeface="Arial" panose="020B0604020202020204" pitchFamily="34" charset="0"/>
              <a:buChar char="•"/>
            </a:pPr>
            <a:r>
              <a:rPr lang="en-US" sz="2000" dirty="0"/>
              <a:t>Significant reorganization and update for partial HOTMA implementation.</a:t>
            </a:r>
          </a:p>
          <a:p>
            <a:pPr marL="342900" indent="-342900" algn="l">
              <a:lnSpc>
                <a:spcPct val="160000"/>
              </a:lnSpc>
              <a:spcBef>
                <a:spcPts val="0"/>
              </a:spcBef>
              <a:buFont typeface="Arial" panose="020B0604020202020204" pitchFamily="34" charset="0"/>
              <a:buChar char="•"/>
            </a:pPr>
            <a:r>
              <a:rPr lang="en-US" sz="2000" dirty="0"/>
              <a:t>Explanatory language that Code of Federal Regulations was updated Jan. 1, 2024, to reflect HOTMA; however, some HOTMA elements are not yet applicable and archived CFR references may still apply.</a:t>
            </a:r>
          </a:p>
          <a:p>
            <a:pPr marL="342900" indent="-342900" algn="l">
              <a:lnSpc>
                <a:spcPct val="160000"/>
              </a:lnSpc>
              <a:spcBef>
                <a:spcPts val="0"/>
              </a:spcBef>
              <a:buFont typeface="Arial" panose="020B0604020202020204" pitchFamily="34" charset="0"/>
              <a:buChar char="•"/>
            </a:pPr>
            <a:r>
              <a:rPr lang="en-US" sz="2000" dirty="0"/>
              <a:t>Updates to Income-related definitions, included/excluded Income.</a:t>
            </a:r>
          </a:p>
          <a:p>
            <a:pPr marL="342900" indent="-342900" algn="l">
              <a:lnSpc>
                <a:spcPct val="160000"/>
              </a:lnSpc>
              <a:spcBef>
                <a:spcPts val="0"/>
              </a:spcBef>
              <a:buFont typeface="Arial" panose="020B0604020202020204" pitchFamily="34" charset="0"/>
              <a:buChar char="•"/>
            </a:pPr>
            <a:r>
              <a:rPr lang="en-US" sz="2000" dirty="0"/>
              <a:t>Updates to Assets, including ABLE accounts exclusion and HOTMA updates to Trusts.</a:t>
            </a:r>
          </a:p>
        </p:txBody>
      </p:sp>
    </p:spTree>
    <p:extLst>
      <p:ext uri="{BB962C8B-B14F-4D97-AF65-F5344CB8AC3E}">
        <p14:creationId xmlns:p14="http://schemas.microsoft.com/office/powerpoint/2010/main" val="19585380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CECE7B-E11A-41B0-2A26-DA083E5E5C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124998-1F38-4B64-CF35-9BDB85A541FD}"/>
              </a:ext>
            </a:extLst>
          </p:cNvPr>
          <p:cNvSpPr>
            <a:spLocks noGrp="1"/>
          </p:cNvSpPr>
          <p:nvPr>
            <p:ph type="title"/>
          </p:nvPr>
        </p:nvSpPr>
        <p:spPr/>
        <p:txBody>
          <a:bodyPr/>
          <a:lstStyle/>
          <a:p>
            <a:r>
              <a:rPr lang="en-US" dirty="0"/>
              <a:t>Chapter 7</a:t>
            </a:r>
          </a:p>
        </p:txBody>
      </p:sp>
      <p:sp>
        <p:nvSpPr>
          <p:cNvPr id="3" name="Subtitle 2">
            <a:extLst>
              <a:ext uri="{FF2B5EF4-FFF2-40B4-BE49-F238E27FC236}">
                <a16:creationId xmlns:a16="http://schemas.microsoft.com/office/drawing/2014/main" id="{B1D5C48A-FA58-B143-FCF0-966F312A99D7}"/>
              </a:ext>
            </a:extLst>
          </p:cNvPr>
          <p:cNvSpPr>
            <a:spLocks noGrp="1"/>
          </p:cNvSpPr>
          <p:nvPr>
            <p:ph idx="1"/>
          </p:nvPr>
        </p:nvSpPr>
        <p:spPr/>
        <p:txBody>
          <a:bodyPr>
            <a:normAutofit fontScale="85000" lnSpcReduction="20000"/>
          </a:bodyPr>
          <a:lstStyle/>
          <a:p>
            <a:pPr marL="571500" indent="-571500" algn="l">
              <a:lnSpc>
                <a:spcPct val="150000"/>
              </a:lnSpc>
              <a:buFont typeface="Arial" panose="020B0604020202020204" pitchFamily="34" charset="0"/>
              <a:buChar char="•"/>
            </a:pPr>
            <a:r>
              <a:rPr lang="en-US" sz="2400" dirty="0"/>
              <a:t>Combined Chapters 7A and 7B (pre- and post-HOTMA) but with notations indicating which policies will not be implemented on July 1, 2026, when this FY27 PHA Admin Plan will go into effect. These HOTMA-related policies will be implemented at a future TBD date following additional guidance from HUD. These policies are shown in a contrast </a:t>
            </a:r>
            <a:r>
              <a:rPr lang="en-US" sz="2400" b="1" dirty="0">
                <a:solidFill>
                  <a:srgbClr val="F8C970"/>
                </a:solidFill>
              </a:rPr>
              <a:t>font color </a:t>
            </a:r>
            <a:r>
              <a:rPr lang="en-US" sz="2400" dirty="0"/>
              <a:t>to alert the reader. </a:t>
            </a:r>
          </a:p>
          <a:p>
            <a:pPr marL="571500" indent="-571500" algn="l">
              <a:lnSpc>
                <a:spcPct val="150000"/>
              </a:lnSpc>
              <a:buFont typeface="Arial" panose="020B0604020202020204" pitchFamily="34" charset="0"/>
              <a:buChar char="•"/>
            </a:pPr>
            <a:r>
              <a:rPr lang="en-US" sz="2400" dirty="0"/>
              <a:t>Written third-party verification updated to accept third-party documents dated within 120 days of receipt.</a:t>
            </a:r>
          </a:p>
          <a:p>
            <a:pPr marL="571500" indent="-571500" algn="l">
              <a:lnSpc>
                <a:spcPct val="150000"/>
              </a:lnSpc>
              <a:buFont typeface="Arial" panose="020B0604020202020204" pitchFamily="34" charset="0"/>
              <a:buChar char="•"/>
            </a:pPr>
            <a:r>
              <a:rPr lang="en-US" sz="2400" dirty="0"/>
              <a:t>Updates to implement HOTMA changes for Student Financial Assistance.</a:t>
            </a:r>
          </a:p>
        </p:txBody>
      </p:sp>
    </p:spTree>
    <p:extLst>
      <p:ext uri="{BB962C8B-B14F-4D97-AF65-F5344CB8AC3E}">
        <p14:creationId xmlns:p14="http://schemas.microsoft.com/office/powerpoint/2010/main" val="2214828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95543B-5563-0D7E-2C15-5A536B2448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915729-DED6-1126-8296-16A17E8528B0}"/>
              </a:ext>
            </a:extLst>
          </p:cNvPr>
          <p:cNvSpPr>
            <a:spLocks noGrp="1"/>
          </p:cNvSpPr>
          <p:nvPr>
            <p:ph type="title"/>
          </p:nvPr>
        </p:nvSpPr>
        <p:spPr/>
        <p:txBody>
          <a:bodyPr/>
          <a:lstStyle/>
          <a:p>
            <a:r>
              <a:rPr lang="en-US" dirty="0"/>
              <a:t>Chapter 8</a:t>
            </a:r>
          </a:p>
        </p:txBody>
      </p:sp>
      <p:sp>
        <p:nvSpPr>
          <p:cNvPr id="3" name="Subtitle 2">
            <a:extLst>
              <a:ext uri="{FF2B5EF4-FFF2-40B4-BE49-F238E27FC236}">
                <a16:creationId xmlns:a16="http://schemas.microsoft.com/office/drawing/2014/main" id="{E75884C2-439C-6FA5-7FFE-59803ECD561E}"/>
              </a:ext>
            </a:extLst>
          </p:cNvPr>
          <p:cNvSpPr>
            <a:spLocks noGrp="1"/>
          </p:cNvSpPr>
          <p:nvPr>
            <p:ph idx="1"/>
          </p:nvPr>
        </p:nvSpPr>
        <p:spPr/>
        <p:txBody>
          <a:bodyPr>
            <a:normAutofit lnSpcReduction="10000"/>
          </a:bodyPr>
          <a:lstStyle/>
          <a:p>
            <a:pPr marL="457200" indent="-457200" algn="l">
              <a:lnSpc>
                <a:spcPct val="150000"/>
              </a:lnSpc>
              <a:spcBef>
                <a:spcPts val="0"/>
              </a:spcBef>
              <a:buFont typeface="Arial" panose="020B0604020202020204" pitchFamily="34" charset="0"/>
              <a:buChar char="•"/>
            </a:pPr>
            <a:r>
              <a:rPr lang="en-US" sz="2000" dirty="0"/>
              <a:t>Eliminated Chapter 8A, “Housing Quality Standards,” as Commerce will implement NSPIRE protocol on July 1, 2025. Note that HUD and Commerce will continue to use housing quality standards terminology, with NSPIRE as the new inspection protocol.</a:t>
            </a:r>
          </a:p>
          <a:p>
            <a:pPr marL="457200" indent="-457200" algn="l">
              <a:lnSpc>
                <a:spcPct val="150000"/>
              </a:lnSpc>
              <a:spcBef>
                <a:spcPts val="0"/>
              </a:spcBef>
              <a:buFont typeface="Arial" panose="020B0604020202020204" pitchFamily="34" charset="0"/>
              <a:buChar char="•"/>
            </a:pPr>
            <a:r>
              <a:rPr lang="en-US" sz="2000" dirty="0"/>
              <a:t>Commerce will align with NSPIRE life-threatening conditions list and added three additional life-threatening conditions.</a:t>
            </a:r>
          </a:p>
          <a:p>
            <a:pPr marL="457200" indent="-457200" algn="l">
              <a:lnSpc>
                <a:spcPct val="150000"/>
              </a:lnSpc>
              <a:spcBef>
                <a:spcPts val="0"/>
              </a:spcBef>
              <a:buFont typeface="Arial" panose="020B0604020202020204" pitchFamily="34" charset="0"/>
              <a:buChar char="•"/>
            </a:pPr>
            <a:r>
              <a:rPr lang="en-US" sz="2000" dirty="0"/>
              <a:t>Added a new Commerce Policy for 8-I.G. Lead-Based Paint.</a:t>
            </a:r>
          </a:p>
          <a:p>
            <a:pPr marL="457200" indent="-457200" algn="l">
              <a:lnSpc>
                <a:spcPct val="150000"/>
              </a:lnSpc>
              <a:spcBef>
                <a:spcPts val="0"/>
              </a:spcBef>
              <a:buFont typeface="Arial" panose="020B0604020202020204" pitchFamily="34" charset="0"/>
              <a:buChar char="•"/>
            </a:pPr>
            <a:r>
              <a:rPr lang="en-US" sz="2000" dirty="0"/>
              <a:t>Updated Commerce Policy language at 8-II.B. to allow for alternative inspections conducted by Commerce Housing Program staff (LIHTC, HOME, HTF).</a:t>
            </a:r>
          </a:p>
        </p:txBody>
      </p:sp>
    </p:spTree>
    <p:extLst>
      <p:ext uri="{BB962C8B-B14F-4D97-AF65-F5344CB8AC3E}">
        <p14:creationId xmlns:p14="http://schemas.microsoft.com/office/powerpoint/2010/main" val="15241675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8F8ACE-5C84-CCA8-2014-9027346157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E684D4-D04B-3C95-A26C-73DF8A26FA84}"/>
              </a:ext>
            </a:extLst>
          </p:cNvPr>
          <p:cNvSpPr>
            <a:spLocks noGrp="1"/>
          </p:cNvSpPr>
          <p:nvPr>
            <p:ph type="title"/>
          </p:nvPr>
        </p:nvSpPr>
        <p:spPr/>
        <p:txBody>
          <a:bodyPr/>
          <a:lstStyle/>
          <a:p>
            <a:r>
              <a:rPr lang="en-US" dirty="0"/>
              <a:t>Chapters 9 and 10</a:t>
            </a:r>
          </a:p>
        </p:txBody>
      </p:sp>
      <p:sp>
        <p:nvSpPr>
          <p:cNvPr id="3" name="Subtitle 2">
            <a:extLst>
              <a:ext uri="{FF2B5EF4-FFF2-40B4-BE49-F238E27FC236}">
                <a16:creationId xmlns:a16="http://schemas.microsoft.com/office/drawing/2014/main" id="{E87424A0-23A3-3364-E16A-0E2AC9DFA6F8}"/>
              </a:ext>
            </a:extLst>
          </p:cNvPr>
          <p:cNvSpPr>
            <a:spLocks noGrp="1"/>
          </p:cNvSpPr>
          <p:nvPr>
            <p:ph idx="1"/>
          </p:nvPr>
        </p:nvSpPr>
        <p:spPr/>
        <p:txBody>
          <a:bodyPr>
            <a:normAutofit/>
          </a:bodyPr>
          <a:lstStyle/>
          <a:p>
            <a:pPr marL="457200" indent="-457200" algn="l">
              <a:buFont typeface="Arial" panose="020B0604020202020204" pitchFamily="34" charset="0"/>
              <a:buChar char="•"/>
            </a:pPr>
            <a:r>
              <a:rPr lang="en-US" sz="2000" dirty="0"/>
              <a:t>No substantial edits; addition of statutory references.</a:t>
            </a:r>
          </a:p>
        </p:txBody>
      </p:sp>
    </p:spTree>
    <p:extLst>
      <p:ext uri="{BB962C8B-B14F-4D97-AF65-F5344CB8AC3E}">
        <p14:creationId xmlns:p14="http://schemas.microsoft.com/office/powerpoint/2010/main" val="19004603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C24FAE-4942-37A2-E203-CFF72B2302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93A47B-481F-6250-3E95-DD0A9FD5EAE9}"/>
              </a:ext>
            </a:extLst>
          </p:cNvPr>
          <p:cNvSpPr>
            <a:spLocks noGrp="1"/>
          </p:cNvSpPr>
          <p:nvPr>
            <p:ph type="title"/>
          </p:nvPr>
        </p:nvSpPr>
        <p:spPr/>
        <p:txBody>
          <a:bodyPr/>
          <a:lstStyle/>
          <a:p>
            <a:r>
              <a:rPr lang="en-US" dirty="0"/>
              <a:t>Chapter 11</a:t>
            </a:r>
          </a:p>
        </p:txBody>
      </p:sp>
      <p:sp>
        <p:nvSpPr>
          <p:cNvPr id="3" name="Subtitle 2">
            <a:extLst>
              <a:ext uri="{FF2B5EF4-FFF2-40B4-BE49-F238E27FC236}">
                <a16:creationId xmlns:a16="http://schemas.microsoft.com/office/drawing/2014/main" id="{A8ACB19C-497A-D18B-3BC2-BA0BEC1DC411}"/>
              </a:ext>
            </a:extLst>
          </p:cNvPr>
          <p:cNvSpPr>
            <a:spLocks noGrp="1"/>
          </p:cNvSpPr>
          <p:nvPr>
            <p:ph idx="1"/>
          </p:nvPr>
        </p:nvSpPr>
        <p:spPr/>
        <p:txBody>
          <a:bodyPr>
            <a:normAutofit lnSpcReduction="10000"/>
          </a:bodyPr>
          <a:lstStyle/>
          <a:p>
            <a:pPr marL="342900" indent="-342900" algn="l">
              <a:lnSpc>
                <a:spcPct val="150000"/>
              </a:lnSpc>
              <a:spcBef>
                <a:spcPts val="0"/>
              </a:spcBef>
              <a:buFont typeface="Arial" panose="020B0604020202020204" pitchFamily="34" charset="0"/>
              <a:buChar char="•"/>
            </a:pPr>
            <a:r>
              <a:rPr lang="en-US" sz="2000" dirty="0"/>
              <a:t>Combined Chapters 11A and 11B (pre- and post-HOTMA) but with notations indicating which policies will not be implemented on July 1, 2026, when this FY27 PHA Admin Plan will go into effect. These HOTMA-related policies will be implemented at a future TBD date following additional guidance from HUD. These policies are shown in a contrast </a:t>
            </a:r>
            <a:br>
              <a:rPr lang="en-US" sz="2000" dirty="0"/>
            </a:br>
            <a:r>
              <a:rPr lang="en-US" sz="2000" b="1" dirty="0">
                <a:solidFill>
                  <a:srgbClr val="F8C970"/>
                </a:solidFill>
              </a:rPr>
              <a:t>font color </a:t>
            </a:r>
            <a:r>
              <a:rPr lang="en-US" sz="2000" dirty="0"/>
              <a:t>to alert the reader. </a:t>
            </a:r>
          </a:p>
          <a:p>
            <a:pPr marL="342900" indent="-342900" algn="l">
              <a:lnSpc>
                <a:spcPct val="150000"/>
              </a:lnSpc>
              <a:spcBef>
                <a:spcPts val="0"/>
              </a:spcBef>
              <a:buFont typeface="Arial" panose="020B0604020202020204" pitchFamily="34" charset="0"/>
              <a:buChar char="•"/>
            </a:pPr>
            <a:r>
              <a:rPr lang="en-US" sz="2000" dirty="0"/>
              <a:t>Commerce Policy at 11-II.B. is updated to reflect that families have 30 calendar days (updated from 10 business days) to report changes in family and household composition between annual reexaminations.</a:t>
            </a:r>
          </a:p>
        </p:txBody>
      </p:sp>
    </p:spTree>
    <p:extLst>
      <p:ext uri="{BB962C8B-B14F-4D97-AF65-F5344CB8AC3E}">
        <p14:creationId xmlns:p14="http://schemas.microsoft.com/office/powerpoint/2010/main" val="28015228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FD2C9F-4DD2-5BA5-408F-C4052C6BBD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AC7F2E-A008-BCAF-1D19-E223B78C0A7E}"/>
              </a:ext>
            </a:extLst>
          </p:cNvPr>
          <p:cNvSpPr>
            <a:spLocks noGrp="1"/>
          </p:cNvSpPr>
          <p:nvPr>
            <p:ph type="title"/>
          </p:nvPr>
        </p:nvSpPr>
        <p:spPr/>
        <p:txBody>
          <a:bodyPr/>
          <a:lstStyle/>
          <a:p>
            <a:r>
              <a:rPr lang="en-US" dirty="0"/>
              <a:t>Chapter 12</a:t>
            </a:r>
          </a:p>
        </p:txBody>
      </p:sp>
      <p:sp>
        <p:nvSpPr>
          <p:cNvPr id="3" name="Subtitle 2">
            <a:extLst>
              <a:ext uri="{FF2B5EF4-FFF2-40B4-BE49-F238E27FC236}">
                <a16:creationId xmlns:a16="http://schemas.microsoft.com/office/drawing/2014/main" id="{F734F719-3DA5-1A5F-7300-401FDA2F1C18}"/>
              </a:ext>
            </a:extLst>
          </p:cNvPr>
          <p:cNvSpPr>
            <a:spLocks noGrp="1"/>
          </p:cNvSpPr>
          <p:nvPr>
            <p:ph idx="1"/>
          </p:nvPr>
        </p:nvSpPr>
        <p:spPr/>
        <p:txBody>
          <a:bodyPr>
            <a:normAutofit/>
          </a:bodyPr>
          <a:lstStyle/>
          <a:p>
            <a:pPr marL="457200" indent="-457200" algn="l">
              <a:lnSpc>
                <a:spcPct val="150000"/>
              </a:lnSpc>
              <a:buFont typeface="Arial" panose="020B0604020202020204" pitchFamily="34" charset="0"/>
              <a:buChar char="•"/>
            </a:pPr>
            <a:r>
              <a:rPr lang="en-US" sz="2000" dirty="0"/>
              <a:t>Added Commerce Policy at 12.I.D. Failure to Provide Consent for partial HOTMA 102/104 implementation. This policy states that Commerce will terminate assistance if a family revokes consent to obtain verification from financial institutions.</a:t>
            </a:r>
          </a:p>
        </p:txBody>
      </p:sp>
    </p:spTree>
    <p:extLst>
      <p:ext uri="{BB962C8B-B14F-4D97-AF65-F5344CB8AC3E}">
        <p14:creationId xmlns:p14="http://schemas.microsoft.com/office/powerpoint/2010/main" val="10235815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45B17B-73D9-0DB9-10CE-C158398F08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9C55C7-DA35-B524-E1D1-4CAAAA9CCA37}"/>
              </a:ext>
            </a:extLst>
          </p:cNvPr>
          <p:cNvSpPr>
            <a:spLocks noGrp="1"/>
          </p:cNvSpPr>
          <p:nvPr>
            <p:ph type="title"/>
          </p:nvPr>
        </p:nvSpPr>
        <p:spPr/>
        <p:txBody>
          <a:bodyPr/>
          <a:lstStyle/>
          <a:p>
            <a:r>
              <a:rPr lang="en-US" dirty="0"/>
              <a:t>Chapter 13</a:t>
            </a:r>
          </a:p>
        </p:txBody>
      </p:sp>
      <p:sp>
        <p:nvSpPr>
          <p:cNvPr id="3" name="Subtitle 2">
            <a:extLst>
              <a:ext uri="{FF2B5EF4-FFF2-40B4-BE49-F238E27FC236}">
                <a16:creationId xmlns:a16="http://schemas.microsoft.com/office/drawing/2014/main" id="{8EA3D30F-D81C-759A-9514-007E7075239A}"/>
              </a:ext>
            </a:extLst>
          </p:cNvPr>
          <p:cNvSpPr>
            <a:spLocks noGrp="1"/>
          </p:cNvSpPr>
          <p:nvPr>
            <p:ph idx="1"/>
          </p:nvPr>
        </p:nvSpPr>
        <p:spPr/>
        <p:txBody>
          <a:bodyPr>
            <a:normAutofit/>
          </a:bodyPr>
          <a:lstStyle/>
          <a:p>
            <a:pPr marL="457200" indent="-457200" algn="l">
              <a:buFont typeface="Arial" panose="020B0604020202020204" pitchFamily="34" charset="0"/>
              <a:buChar char="•"/>
            </a:pPr>
            <a:r>
              <a:rPr lang="en-US" sz="2000" dirty="0"/>
              <a:t>No substantial edits; addition of statutory references.</a:t>
            </a:r>
          </a:p>
        </p:txBody>
      </p:sp>
    </p:spTree>
    <p:extLst>
      <p:ext uri="{BB962C8B-B14F-4D97-AF65-F5344CB8AC3E}">
        <p14:creationId xmlns:p14="http://schemas.microsoft.com/office/powerpoint/2010/main" val="24216114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025813-57A5-17D9-9AFC-0A58E17898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F7C79A-A46D-B153-7774-890406C79120}"/>
              </a:ext>
            </a:extLst>
          </p:cNvPr>
          <p:cNvSpPr>
            <a:spLocks noGrp="1"/>
          </p:cNvSpPr>
          <p:nvPr>
            <p:ph type="title"/>
          </p:nvPr>
        </p:nvSpPr>
        <p:spPr/>
        <p:txBody>
          <a:bodyPr/>
          <a:lstStyle/>
          <a:p>
            <a:r>
              <a:rPr lang="en-US" dirty="0"/>
              <a:t>Chapter 14</a:t>
            </a:r>
          </a:p>
        </p:txBody>
      </p:sp>
      <p:sp>
        <p:nvSpPr>
          <p:cNvPr id="3" name="Subtitle 2">
            <a:extLst>
              <a:ext uri="{FF2B5EF4-FFF2-40B4-BE49-F238E27FC236}">
                <a16:creationId xmlns:a16="http://schemas.microsoft.com/office/drawing/2014/main" id="{3431E9BB-1951-C7CD-356D-8C998DB58191}"/>
              </a:ext>
            </a:extLst>
          </p:cNvPr>
          <p:cNvSpPr>
            <a:spLocks noGrp="1"/>
          </p:cNvSpPr>
          <p:nvPr>
            <p:ph idx="1"/>
          </p:nvPr>
        </p:nvSpPr>
        <p:spPr/>
        <p:txBody>
          <a:bodyPr>
            <a:noAutofit/>
          </a:bodyPr>
          <a:lstStyle/>
          <a:p>
            <a:pPr marL="457200" indent="-457200" algn="l">
              <a:lnSpc>
                <a:spcPct val="150000"/>
              </a:lnSpc>
              <a:buFont typeface="Arial" panose="020B0604020202020204" pitchFamily="34" charset="0"/>
              <a:buChar char="•"/>
            </a:pPr>
            <a:r>
              <a:rPr lang="en-US" sz="2000" dirty="0"/>
              <a:t>Commerce Policy language updated at 14-I.B. Quality Control and Analysis of Data to reflect current procedures. Commerce will compare current information provided by the family at each annual or interim reexamination to the most recent reexamination to identify inconsistencies and incomplete information.</a:t>
            </a:r>
          </a:p>
        </p:txBody>
      </p:sp>
    </p:spTree>
    <p:extLst>
      <p:ext uri="{BB962C8B-B14F-4D97-AF65-F5344CB8AC3E}">
        <p14:creationId xmlns:p14="http://schemas.microsoft.com/office/powerpoint/2010/main" val="30995918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AF30C1-1FB6-174F-019B-05551936CFB2}"/>
              </a:ext>
            </a:extLst>
          </p:cNvPr>
          <p:cNvSpPr>
            <a:spLocks noGrp="1"/>
          </p:cNvSpPr>
          <p:nvPr>
            <p:ph type="title"/>
          </p:nvPr>
        </p:nvSpPr>
        <p:spPr/>
        <p:txBody>
          <a:bodyPr/>
          <a:lstStyle/>
          <a:p>
            <a:r>
              <a:rPr lang="en-US" dirty="0"/>
              <a:t>Agenda</a:t>
            </a:r>
          </a:p>
        </p:txBody>
      </p:sp>
      <p:sp>
        <p:nvSpPr>
          <p:cNvPr id="3" name="Subtitle 2">
            <a:extLst>
              <a:ext uri="{FF2B5EF4-FFF2-40B4-BE49-F238E27FC236}">
                <a16:creationId xmlns:a16="http://schemas.microsoft.com/office/drawing/2014/main" id="{13BE52C4-F665-51C6-B27E-CEB98AA8DD1C}"/>
              </a:ext>
            </a:extLst>
          </p:cNvPr>
          <p:cNvSpPr>
            <a:spLocks noGrp="1"/>
          </p:cNvSpPr>
          <p:nvPr>
            <p:ph idx="1"/>
          </p:nvPr>
        </p:nvSpPr>
        <p:spPr/>
        <p:txBody>
          <a:bodyPr>
            <a:normAutofit/>
          </a:bodyPr>
          <a:lstStyle/>
          <a:p>
            <a:pPr marL="342900" indent="-342900" algn="l">
              <a:lnSpc>
                <a:spcPct val="150000"/>
              </a:lnSpc>
              <a:spcBef>
                <a:spcPts val="0"/>
              </a:spcBef>
              <a:buFont typeface="Arial" panose="020B0604020202020204" pitchFamily="34" charset="0"/>
              <a:buChar char="•"/>
            </a:pPr>
            <a:r>
              <a:rPr lang="en-US" sz="2800" dirty="0"/>
              <a:t>Introduction</a:t>
            </a:r>
          </a:p>
          <a:p>
            <a:pPr marL="342900" indent="-342900" algn="l">
              <a:lnSpc>
                <a:spcPct val="150000"/>
              </a:lnSpc>
              <a:spcBef>
                <a:spcPts val="0"/>
              </a:spcBef>
              <a:buFont typeface="Arial" panose="020B0604020202020204" pitchFamily="34" charset="0"/>
              <a:buChar char="•"/>
            </a:pPr>
            <a:r>
              <a:rPr lang="en-US" sz="2800" dirty="0"/>
              <a:t>Overview of the PHA Annual Plan and Admin Plan</a:t>
            </a:r>
          </a:p>
          <a:p>
            <a:pPr marL="342900" indent="-342900" algn="l">
              <a:lnSpc>
                <a:spcPct val="150000"/>
              </a:lnSpc>
              <a:spcBef>
                <a:spcPts val="0"/>
              </a:spcBef>
              <a:buFont typeface="Arial" panose="020B0604020202020204" pitchFamily="34" charset="0"/>
              <a:buChar char="•"/>
            </a:pPr>
            <a:r>
              <a:rPr lang="en-US" sz="2800" dirty="0"/>
              <a:t>Proposed FY27 Admin Plan Changes</a:t>
            </a:r>
          </a:p>
          <a:p>
            <a:pPr marL="342900" indent="-342900" algn="l">
              <a:lnSpc>
                <a:spcPct val="150000"/>
              </a:lnSpc>
              <a:spcBef>
                <a:spcPts val="0"/>
              </a:spcBef>
              <a:buFont typeface="Arial" panose="020B0604020202020204" pitchFamily="34" charset="0"/>
              <a:buChar char="•"/>
            </a:pPr>
            <a:r>
              <a:rPr lang="en-US" sz="2800" dirty="0"/>
              <a:t>Public Comments</a:t>
            </a:r>
            <a:endParaRPr lang="en-US" dirty="0"/>
          </a:p>
        </p:txBody>
      </p:sp>
    </p:spTree>
    <p:extLst>
      <p:ext uri="{BB962C8B-B14F-4D97-AF65-F5344CB8AC3E}">
        <p14:creationId xmlns:p14="http://schemas.microsoft.com/office/powerpoint/2010/main" val="11686031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4074FB-FB95-78FD-1580-E376BD4C27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F2A6A6-1FA6-6CC5-0F2A-F3BC312509BA}"/>
              </a:ext>
            </a:extLst>
          </p:cNvPr>
          <p:cNvSpPr>
            <a:spLocks noGrp="1"/>
          </p:cNvSpPr>
          <p:nvPr>
            <p:ph type="title"/>
          </p:nvPr>
        </p:nvSpPr>
        <p:spPr/>
        <p:txBody>
          <a:bodyPr/>
          <a:lstStyle/>
          <a:p>
            <a:r>
              <a:rPr lang="en-US" dirty="0"/>
              <a:t>Chapter 15</a:t>
            </a:r>
          </a:p>
        </p:txBody>
      </p:sp>
      <p:sp>
        <p:nvSpPr>
          <p:cNvPr id="3" name="Subtitle 2">
            <a:extLst>
              <a:ext uri="{FF2B5EF4-FFF2-40B4-BE49-F238E27FC236}">
                <a16:creationId xmlns:a16="http://schemas.microsoft.com/office/drawing/2014/main" id="{DBAF2CDB-5E58-15C7-7161-19A0E07B34CE}"/>
              </a:ext>
            </a:extLst>
          </p:cNvPr>
          <p:cNvSpPr>
            <a:spLocks noGrp="1"/>
          </p:cNvSpPr>
          <p:nvPr>
            <p:ph idx="1"/>
          </p:nvPr>
        </p:nvSpPr>
        <p:spPr/>
        <p:txBody>
          <a:bodyPr>
            <a:noAutofit/>
          </a:bodyPr>
          <a:lstStyle/>
          <a:p>
            <a:pPr marL="457200" indent="-457200" algn="l">
              <a:lnSpc>
                <a:spcPct val="150000"/>
              </a:lnSpc>
              <a:spcBef>
                <a:spcPts val="0"/>
              </a:spcBef>
              <a:buFont typeface="Arial" panose="020B0604020202020204" pitchFamily="34" charset="0"/>
              <a:buChar char="•"/>
            </a:pPr>
            <a:r>
              <a:rPr lang="en-US" sz="2000" dirty="0"/>
              <a:t>Commerce Policy at 15.IV.A. Shared Housing and 15.VI.C. are updated to reflect Shared Housing and Space Rent may only be approved under approved reasonable accommodations Commerce Policy at 15-VII.K. Allowable homeownership expenses language is updated to align with 24 CFR 982.635.</a:t>
            </a:r>
          </a:p>
          <a:p>
            <a:pPr marL="457200" indent="-457200" algn="l">
              <a:lnSpc>
                <a:spcPct val="150000"/>
              </a:lnSpc>
              <a:spcBef>
                <a:spcPts val="0"/>
              </a:spcBef>
              <a:buFont typeface="Arial" panose="020B0604020202020204" pitchFamily="34" charset="0"/>
              <a:buChar char="•"/>
            </a:pPr>
            <a:r>
              <a:rPr lang="en-US" sz="2000" dirty="0"/>
              <a:t>Commerce Policy at 15-VII.E. is updated to reflect that families must submit a sales agreement to Commerce for approval within 180 days of their acceptance to the homeownership program (decreased from one year).  </a:t>
            </a:r>
          </a:p>
        </p:txBody>
      </p:sp>
    </p:spTree>
    <p:extLst>
      <p:ext uri="{BB962C8B-B14F-4D97-AF65-F5344CB8AC3E}">
        <p14:creationId xmlns:p14="http://schemas.microsoft.com/office/powerpoint/2010/main" val="8437128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753CA9-9D9D-5474-DD89-02E56CCE02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101778-F483-60DA-2662-44B80D162A67}"/>
              </a:ext>
            </a:extLst>
          </p:cNvPr>
          <p:cNvSpPr>
            <a:spLocks noGrp="1"/>
          </p:cNvSpPr>
          <p:nvPr>
            <p:ph type="title"/>
          </p:nvPr>
        </p:nvSpPr>
        <p:spPr/>
        <p:txBody>
          <a:bodyPr/>
          <a:lstStyle/>
          <a:p>
            <a:r>
              <a:rPr lang="en-US" dirty="0"/>
              <a:t>Chapter 16</a:t>
            </a:r>
          </a:p>
        </p:txBody>
      </p:sp>
      <p:sp>
        <p:nvSpPr>
          <p:cNvPr id="3" name="Subtitle 2">
            <a:extLst>
              <a:ext uri="{FF2B5EF4-FFF2-40B4-BE49-F238E27FC236}">
                <a16:creationId xmlns:a16="http://schemas.microsoft.com/office/drawing/2014/main" id="{1DBB1605-6C88-5B59-BAFD-FF303B488677}"/>
              </a:ext>
            </a:extLst>
          </p:cNvPr>
          <p:cNvSpPr>
            <a:spLocks noGrp="1"/>
          </p:cNvSpPr>
          <p:nvPr>
            <p:ph idx="1"/>
          </p:nvPr>
        </p:nvSpPr>
        <p:spPr/>
        <p:txBody>
          <a:bodyPr>
            <a:normAutofit lnSpcReduction="10000"/>
          </a:bodyPr>
          <a:lstStyle/>
          <a:p>
            <a:pPr marL="457200" indent="-457200" algn="l">
              <a:lnSpc>
                <a:spcPct val="150000"/>
              </a:lnSpc>
              <a:spcBef>
                <a:spcPts val="0"/>
              </a:spcBef>
              <a:buFont typeface="Arial" panose="020B0604020202020204" pitchFamily="34" charset="0"/>
              <a:buChar char="•"/>
            </a:pPr>
            <a:r>
              <a:rPr lang="en-US" sz="2000" dirty="0"/>
              <a:t>Commerce Policy at 16.II.C. updated to reflect that Commerce will provide a utility allowance for air conditioning.</a:t>
            </a:r>
          </a:p>
          <a:p>
            <a:pPr marL="457200" indent="-457200" algn="l">
              <a:lnSpc>
                <a:spcPct val="150000"/>
              </a:lnSpc>
              <a:spcBef>
                <a:spcPts val="0"/>
              </a:spcBef>
              <a:buFont typeface="Arial" panose="020B0604020202020204" pitchFamily="34" charset="0"/>
              <a:buChar char="•"/>
            </a:pPr>
            <a:r>
              <a:rPr lang="en-US" sz="2000" dirty="0"/>
              <a:t>Commerce Policy at 16-III.C. updated to provide Family Self-Sufficiency participant families the option of an informal hearing for withholding supportive services or terminating FSS participation in situations where Commerce determines the FSS participant has failed to comply with FSS Contract of Participation without good cause.</a:t>
            </a:r>
          </a:p>
          <a:p>
            <a:pPr marL="457200" indent="-457200" algn="l">
              <a:lnSpc>
                <a:spcPct val="150000"/>
              </a:lnSpc>
              <a:spcBef>
                <a:spcPts val="0"/>
              </a:spcBef>
              <a:buFont typeface="Arial" panose="020B0604020202020204" pitchFamily="34" charset="0"/>
              <a:buChar char="•"/>
            </a:pPr>
            <a:r>
              <a:rPr lang="en-US" sz="2000" dirty="0"/>
              <a:t>Commerce Policy at 16-IV.B. updated to include language for criminal prosecution for program fraud/abuse.</a:t>
            </a:r>
          </a:p>
        </p:txBody>
      </p:sp>
    </p:spTree>
    <p:extLst>
      <p:ext uri="{BB962C8B-B14F-4D97-AF65-F5344CB8AC3E}">
        <p14:creationId xmlns:p14="http://schemas.microsoft.com/office/powerpoint/2010/main" val="33825578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A369F2-9A34-7F4D-BF6A-18AA118B5E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04CC04-D41B-96F3-9C16-E5DD7A878B32}"/>
              </a:ext>
            </a:extLst>
          </p:cNvPr>
          <p:cNvSpPr>
            <a:spLocks noGrp="1"/>
          </p:cNvSpPr>
          <p:nvPr>
            <p:ph type="title"/>
          </p:nvPr>
        </p:nvSpPr>
        <p:spPr/>
        <p:txBody>
          <a:bodyPr/>
          <a:lstStyle/>
          <a:p>
            <a:r>
              <a:rPr lang="en-US" dirty="0"/>
              <a:t>Chapter 17</a:t>
            </a:r>
          </a:p>
        </p:txBody>
      </p:sp>
      <p:sp>
        <p:nvSpPr>
          <p:cNvPr id="3" name="Subtitle 2">
            <a:extLst>
              <a:ext uri="{FF2B5EF4-FFF2-40B4-BE49-F238E27FC236}">
                <a16:creationId xmlns:a16="http://schemas.microsoft.com/office/drawing/2014/main" id="{CD16DADA-AA6B-D262-59C3-51567F91C1DB}"/>
              </a:ext>
            </a:extLst>
          </p:cNvPr>
          <p:cNvSpPr>
            <a:spLocks noGrp="1"/>
          </p:cNvSpPr>
          <p:nvPr>
            <p:ph idx="1"/>
          </p:nvPr>
        </p:nvSpPr>
        <p:spPr/>
        <p:txBody>
          <a:bodyPr>
            <a:noAutofit/>
          </a:bodyPr>
          <a:lstStyle/>
          <a:p>
            <a:pPr marL="457200" indent="-457200" algn="l">
              <a:lnSpc>
                <a:spcPct val="150000"/>
              </a:lnSpc>
              <a:spcBef>
                <a:spcPts val="0"/>
              </a:spcBef>
              <a:buFont typeface="Arial" panose="020B0604020202020204" pitchFamily="34" charset="0"/>
              <a:buChar char="•"/>
            </a:pPr>
            <a:r>
              <a:rPr lang="en-US" sz="2000" dirty="0"/>
              <a:t>Commerce Policy at 17-IV.B. revised to reflect that an AHAP will not be required as Commerce will not award PBVs to projects not yet placed in service.</a:t>
            </a:r>
          </a:p>
          <a:p>
            <a:pPr marL="457200" indent="-457200" algn="l">
              <a:lnSpc>
                <a:spcPct val="150000"/>
              </a:lnSpc>
              <a:spcBef>
                <a:spcPts val="0"/>
              </a:spcBef>
              <a:buFont typeface="Arial" panose="020B0604020202020204" pitchFamily="34" charset="0"/>
              <a:buChar char="•"/>
            </a:pPr>
            <a:r>
              <a:rPr lang="en-US" sz="2000" dirty="0"/>
              <a:t>Commerce Policy at 17-II.B. updated to include “Property conditions and the property’s ability to comply with applicable housing quality standards” as part of Commerce’s evaluation of PBV proposals.</a:t>
            </a:r>
          </a:p>
        </p:txBody>
      </p:sp>
    </p:spTree>
    <p:extLst>
      <p:ext uri="{BB962C8B-B14F-4D97-AF65-F5344CB8AC3E}">
        <p14:creationId xmlns:p14="http://schemas.microsoft.com/office/powerpoint/2010/main" val="39741981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95C27C-C81C-B635-DD3A-9A8240D5A9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F1293A-6C30-C947-F2FB-74C324DD6FC7}"/>
              </a:ext>
            </a:extLst>
          </p:cNvPr>
          <p:cNvSpPr>
            <a:spLocks noGrp="1"/>
          </p:cNvSpPr>
          <p:nvPr>
            <p:ph type="title"/>
          </p:nvPr>
        </p:nvSpPr>
        <p:spPr/>
        <p:txBody>
          <a:bodyPr/>
          <a:lstStyle/>
          <a:p>
            <a:r>
              <a:rPr lang="en-US" dirty="0"/>
              <a:t>Chapter 17</a:t>
            </a:r>
          </a:p>
        </p:txBody>
      </p:sp>
      <p:sp>
        <p:nvSpPr>
          <p:cNvPr id="3" name="Subtitle 2">
            <a:extLst>
              <a:ext uri="{FF2B5EF4-FFF2-40B4-BE49-F238E27FC236}">
                <a16:creationId xmlns:a16="http://schemas.microsoft.com/office/drawing/2014/main" id="{53410F84-CDF2-6A22-03F7-3F2AEB2AFF12}"/>
              </a:ext>
            </a:extLst>
          </p:cNvPr>
          <p:cNvSpPr>
            <a:spLocks noGrp="1"/>
          </p:cNvSpPr>
          <p:nvPr>
            <p:ph idx="1"/>
          </p:nvPr>
        </p:nvSpPr>
        <p:spPr/>
        <p:txBody>
          <a:bodyPr>
            <a:noAutofit/>
          </a:bodyPr>
          <a:lstStyle/>
          <a:p>
            <a:pPr marL="457200" indent="-457200" algn="l">
              <a:lnSpc>
                <a:spcPct val="150000"/>
              </a:lnSpc>
              <a:spcBef>
                <a:spcPts val="0"/>
              </a:spcBef>
              <a:buFont typeface="Arial" panose="020B0604020202020204" pitchFamily="34" charset="0"/>
              <a:buChar char="•"/>
            </a:pPr>
            <a:r>
              <a:rPr lang="en-US" sz="2000" dirty="0"/>
              <a:t>Commerce Policy at 17-II.C. updated to reflect that Commerce will not noncompetitively award PBVs.</a:t>
            </a:r>
          </a:p>
          <a:p>
            <a:pPr marL="457200" indent="-457200" algn="l">
              <a:lnSpc>
                <a:spcPct val="150000"/>
              </a:lnSpc>
              <a:spcBef>
                <a:spcPts val="0"/>
              </a:spcBef>
              <a:buFont typeface="Arial" panose="020B0604020202020204" pitchFamily="34" charset="0"/>
              <a:buChar char="•"/>
            </a:pPr>
            <a:r>
              <a:rPr lang="en-US" sz="2000" dirty="0"/>
              <a:t>Updated Commerce Policy language at 8-II.B. to allow for alternative inspections conducted by Commerce Housing Program staff (LIHTC, HOME, HTF).</a:t>
            </a:r>
          </a:p>
        </p:txBody>
      </p:sp>
    </p:spTree>
    <p:extLst>
      <p:ext uri="{BB962C8B-B14F-4D97-AF65-F5344CB8AC3E}">
        <p14:creationId xmlns:p14="http://schemas.microsoft.com/office/powerpoint/2010/main" val="22898239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F7A62B-8F80-EDD0-C4C4-842A3B040A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4921DB-B054-5007-41A9-5B1533B7885C}"/>
              </a:ext>
            </a:extLst>
          </p:cNvPr>
          <p:cNvSpPr>
            <a:spLocks noGrp="1"/>
          </p:cNvSpPr>
          <p:nvPr>
            <p:ph type="title"/>
          </p:nvPr>
        </p:nvSpPr>
        <p:spPr/>
        <p:txBody>
          <a:bodyPr/>
          <a:lstStyle/>
          <a:p>
            <a:r>
              <a:rPr lang="en-US" dirty="0"/>
              <a:t>Chapter 18</a:t>
            </a:r>
          </a:p>
        </p:txBody>
      </p:sp>
      <p:sp>
        <p:nvSpPr>
          <p:cNvPr id="3" name="Subtitle 2">
            <a:extLst>
              <a:ext uri="{FF2B5EF4-FFF2-40B4-BE49-F238E27FC236}">
                <a16:creationId xmlns:a16="http://schemas.microsoft.com/office/drawing/2014/main" id="{4F097D8C-63DA-D0B7-CAB8-2C2053F770F2}"/>
              </a:ext>
            </a:extLst>
          </p:cNvPr>
          <p:cNvSpPr>
            <a:spLocks noGrp="1"/>
          </p:cNvSpPr>
          <p:nvPr>
            <p:ph idx="1"/>
          </p:nvPr>
        </p:nvSpPr>
        <p:spPr/>
        <p:txBody>
          <a:bodyPr>
            <a:normAutofit/>
          </a:bodyPr>
          <a:lstStyle/>
          <a:p>
            <a:pPr marL="457200" indent="-457200" algn="l">
              <a:lnSpc>
                <a:spcPct val="150000"/>
              </a:lnSpc>
              <a:buFont typeface="Arial" panose="020B0604020202020204" pitchFamily="34" charset="0"/>
              <a:buChar char="•"/>
            </a:pPr>
            <a:r>
              <a:rPr lang="en-US" sz="2000" dirty="0"/>
              <a:t>The PBV under RAD Program Chapter 18 is no longer applicable to Commerce, as it is not undertaking any conversion of the PBV to RAD. </a:t>
            </a:r>
          </a:p>
        </p:txBody>
      </p:sp>
    </p:spTree>
    <p:extLst>
      <p:ext uri="{BB962C8B-B14F-4D97-AF65-F5344CB8AC3E}">
        <p14:creationId xmlns:p14="http://schemas.microsoft.com/office/powerpoint/2010/main" val="14801373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12B69A-ED6E-B91C-1A75-489F8E1E43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026A6C-0415-6E4D-22DB-A547D5297D9C}"/>
              </a:ext>
            </a:extLst>
          </p:cNvPr>
          <p:cNvSpPr>
            <a:spLocks noGrp="1"/>
          </p:cNvSpPr>
          <p:nvPr>
            <p:ph type="title"/>
          </p:nvPr>
        </p:nvSpPr>
        <p:spPr/>
        <p:txBody>
          <a:bodyPr/>
          <a:lstStyle/>
          <a:p>
            <a:r>
              <a:rPr lang="en-US" dirty="0"/>
              <a:t>Chapter 19</a:t>
            </a:r>
          </a:p>
        </p:txBody>
      </p:sp>
      <p:sp>
        <p:nvSpPr>
          <p:cNvPr id="3" name="Subtitle 2">
            <a:extLst>
              <a:ext uri="{FF2B5EF4-FFF2-40B4-BE49-F238E27FC236}">
                <a16:creationId xmlns:a16="http://schemas.microsoft.com/office/drawing/2014/main" id="{8FF282FD-16F2-E644-AB40-ED069EA969F9}"/>
              </a:ext>
            </a:extLst>
          </p:cNvPr>
          <p:cNvSpPr>
            <a:spLocks noGrp="1"/>
          </p:cNvSpPr>
          <p:nvPr>
            <p:ph idx="1"/>
          </p:nvPr>
        </p:nvSpPr>
        <p:spPr/>
        <p:txBody>
          <a:bodyPr>
            <a:normAutofit/>
          </a:bodyPr>
          <a:lstStyle/>
          <a:p>
            <a:pPr marL="457200" indent="-457200" algn="l">
              <a:lnSpc>
                <a:spcPct val="150000"/>
              </a:lnSpc>
              <a:buFont typeface="Arial" panose="020B0604020202020204" pitchFamily="34" charset="0"/>
              <a:buChar char="•"/>
            </a:pPr>
            <a:r>
              <a:rPr lang="en-US" sz="2000" dirty="0"/>
              <a:t>Commerce Policy at 19-IV.D. updated to clarify that Commerce has established separate waiting lists for Mainstream vouchers and details how applicants can be referred to this waiting list.</a:t>
            </a:r>
          </a:p>
        </p:txBody>
      </p:sp>
    </p:spTree>
    <p:extLst>
      <p:ext uri="{BB962C8B-B14F-4D97-AF65-F5344CB8AC3E}">
        <p14:creationId xmlns:p14="http://schemas.microsoft.com/office/powerpoint/2010/main" val="22563635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A2267F-01FF-381C-99A8-8F7A7CAA81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1D606E-2CD9-83E3-9183-A1289B8E4CEB}"/>
              </a:ext>
            </a:extLst>
          </p:cNvPr>
          <p:cNvSpPr>
            <a:spLocks noGrp="1"/>
          </p:cNvSpPr>
          <p:nvPr>
            <p:ph type="title"/>
          </p:nvPr>
        </p:nvSpPr>
        <p:spPr/>
        <p:txBody>
          <a:bodyPr/>
          <a:lstStyle/>
          <a:p>
            <a:r>
              <a:rPr lang="en-US" dirty="0"/>
              <a:t>Chapter 20</a:t>
            </a:r>
          </a:p>
        </p:txBody>
      </p:sp>
      <p:sp>
        <p:nvSpPr>
          <p:cNvPr id="3" name="Subtitle 2">
            <a:extLst>
              <a:ext uri="{FF2B5EF4-FFF2-40B4-BE49-F238E27FC236}">
                <a16:creationId xmlns:a16="http://schemas.microsoft.com/office/drawing/2014/main" id="{5AD16D35-FEDC-C619-DA53-9381F3D5ED57}"/>
              </a:ext>
            </a:extLst>
          </p:cNvPr>
          <p:cNvSpPr>
            <a:spLocks noGrp="1"/>
          </p:cNvSpPr>
          <p:nvPr>
            <p:ph idx="1"/>
          </p:nvPr>
        </p:nvSpPr>
        <p:spPr/>
        <p:txBody>
          <a:bodyPr>
            <a:normAutofit/>
          </a:bodyPr>
          <a:lstStyle/>
          <a:p>
            <a:pPr marL="457200" indent="-457200" algn="l">
              <a:lnSpc>
                <a:spcPct val="150000"/>
              </a:lnSpc>
              <a:buFont typeface="Arial" panose="020B0604020202020204" pitchFamily="34" charset="0"/>
              <a:buChar char="•"/>
            </a:pPr>
            <a:r>
              <a:rPr lang="en-US" sz="2000" dirty="0"/>
              <a:t>This chapter is no longer applicable to Commerce. All Emergency Housing Voucher participants will have transitioned to Housing Choice Vouchers on or before the FY27 PHA Admin Plan effective date.</a:t>
            </a:r>
          </a:p>
        </p:txBody>
      </p:sp>
    </p:spTree>
    <p:extLst>
      <p:ext uri="{BB962C8B-B14F-4D97-AF65-F5344CB8AC3E}">
        <p14:creationId xmlns:p14="http://schemas.microsoft.com/office/powerpoint/2010/main" val="32383181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B51445-2400-7777-8C0F-A776D8C937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D28C35-7BEA-250C-6D3C-49A5477482D3}"/>
              </a:ext>
            </a:extLst>
          </p:cNvPr>
          <p:cNvSpPr>
            <a:spLocks noGrp="1"/>
          </p:cNvSpPr>
          <p:nvPr>
            <p:ph type="title"/>
          </p:nvPr>
        </p:nvSpPr>
        <p:spPr/>
        <p:txBody>
          <a:bodyPr/>
          <a:lstStyle/>
          <a:p>
            <a:r>
              <a:rPr lang="en-US" dirty="0"/>
              <a:t>Chapter 21</a:t>
            </a:r>
          </a:p>
        </p:txBody>
      </p:sp>
      <p:sp>
        <p:nvSpPr>
          <p:cNvPr id="3" name="Subtitle 2">
            <a:extLst>
              <a:ext uri="{FF2B5EF4-FFF2-40B4-BE49-F238E27FC236}">
                <a16:creationId xmlns:a16="http://schemas.microsoft.com/office/drawing/2014/main" id="{BC634FA0-6315-3D29-94F5-C5F11910A49D}"/>
              </a:ext>
            </a:extLst>
          </p:cNvPr>
          <p:cNvSpPr>
            <a:spLocks noGrp="1"/>
          </p:cNvSpPr>
          <p:nvPr>
            <p:ph idx="1"/>
          </p:nvPr>
        </p:nvSpPr>
        <p:spPr/>
        <p:txBody>
          <a:bodyPr>
            <a:normAutofit/>
          </a:bodyPr>
          <a:lstStyle/>
          <a:p>
            <a:pPr marL="457200" indent="-457200" algn="l">
              <a:lnSpc>
                <a:spcPct val="150000"/>
              </a:lnSpc>
              <a:buFont typeface="Arial" panose="020B0604020202020204" pitchFamily="34" charset="0"/>
              <a:buChar char="•"/>
            </a:pPr>
            <a:r>
              <a:rPr lang="en-US" sz="2000" dirty="0"/>
              <a:t>Commerce Policy updated to reflect its intention to discontinue the Family Self-Sufficiency Program. Commerce’s existing FSS participants (seven remaining) will continue to be served, but no further participants will be enrolled.</a:t>
            </a:r>
          </a:p>
        </p:txBody>
      </p:sp>
    </p:spTree>
    <p:extLst>
      <p:ext uri="{BB962C8B-B14F-4D97-AF65-F5344CB8AC3E}">
        <p14:creationId xmlns:p14="http://schemas.microsoft.com/office/powerpoint/2010/main" val="6908389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F0F269-8BE8-3FA3-B521-5F91A37F9B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2E9081-56FF-EC12-811B-C4811BAB7EC9}"/>
              </a:ext>
            </a:extLst>
          </p:cNvPr>
          <p:cNvSpPr>
            <a:spLocks noGrp="1"/>
          </p:cNvSpPr>
          <p:nvPr>
            <p:ph type="title"/>
          </p:nvPr>
        </p:nvSpPr>
        <p:spPr/>
        <p:txBody>
          <a:bodyPr/>
          <a:lstStyle/>
          <a:p>
            <a:r>
              <a:rPr lang="en-US" dirty="0"/>
              <a:t>Public Comments</a:t>
            </a:r>
          </a:p>
        </p:txBody>
      </p:sp>
      <p:sp>
        <p:nvSpPr>
          <p:cNvPr id="3" name="Subtitle 2">
            <a:extLst>
              <a:ext uri="{FF2B5EF4-FFF2-40B4-BE49-F238E27FC236}">
                <a16:creationId xmlns:a16="http://schemas.microsoft.com/office/drawing/2014/main" id="{467106C0-5B87-BCFB-0096-DCB2D3C49D00}"/>
              </a:ext>
            </a:extLst>
          </p:cNvPr>
          <p:cNvSpPr>
            <a:spLocks noGrp="1"/>
          </p:cNvSpPr>
          <p:nvPr>
            <p:ph idx="1"/>
          </p:nvPr>
        </p:nvSpPr>
        <p:spPr/>
        <p:txBody>
          <a:bodyPr vert="horz" lIns="91440" tIns="45720" rIns="91440" bIns="45720" rtlCol="0" anchor="t">
            <a:noAutofit/>
          </a:bodyPr>
          <a:lstStyle/>
          <a:p>
            <a:pPr marL="342900" indent="-342900" algn="l">
              <a:lnSpc>
                <a:spcPct val="150000"/>
              </a:lnSpc>
              <a:spcBef>
                <a:spcPts val="0"/>
              </a:spcBef>
              <a:buFont typeface="Arial" panose="020B0604020202020204" pitchFamily="34" charset="0"/>
              <a:buChar char="•"/>
            </a:pPr>
            <a:r>
              <a:rPr lang="en-US" sz="2000" dirty="0"/>
              <a:t>All public comments must be received by April 15, 2026, by 5 p.m. MST.</a:t>
            </a:r>
            <a:endParaRPr lang="en-US" sz="2000" dirty="0">
              <a:cs typeface="Helvetica"/>
            </a:endParaRPr>
          </a:p>
          <a:p>
            <a:pPr marL="342900" indent="-342900" algn="l">
              <a:lnSpc>
                <a:spcPct val="150000"/>
              </a:lnSpc>
              <a:spcBef>
                <a:spcPts val="0"/>
              </a:spcBef>
              <a:buFont typeface="Arial" panose="020B0604020202020204" pitchFamily="34" charset="0"/>
              <a:buChar char="•"/>
            </a:pPr>
            <a:r>
              <a:rPr lang="en-US" sz="2000" dirty="0"/>
              <a:t>The draft FY2027 PHA Administrative Plan is available for viewing at </a:t>
            </a:r>
            <a:r>
              <a:rPr lang="en-US" sz="2000" dirty="0">
                <a:ea typeface="+mn-lt"/>
                <a:cs typeface="+mn-lt"/>
                <a:hlinkClick r:id="rId2">
                  <a:extLst>
                    <a:ext uri="{A12FA001-AC4F-418D-AE19-62706E023703}">
                      <ahyp:hlinkClr xmlns:ahyp="http://schemas.microsoft.com/office/drawing/2018/hyperlinkcolor" val="tx"/>
                    </a:ext>
                  </a:extLst>
                </a:hlinkClick>
              </a:rPr>
              <a:t>commerce.mt.gov/housing/rental-assistance/admin-plan</a:t>
            </a:r>
            <a:r>
              <a:rPr lang="en-US" sz="2000" dirty="0">
                <a:ea typeface="+mn-lt"/>
                <a:cs typeface="+mn-lt"/>
              </a:rPr>
              <a:t>.</a:t>
            </a:r>
            <a:endParaRPr lang="en-US" sz="2000" dirty="0">
              <a:cs typeface="Helvetica"/>
            </a:endParaRPr>
          </a:p>
          <a:p>
            <a:pPr marL="342900" indent="-342900" algn="l">
              <a:lnSpc>
                <a:spcPct val="150000"/>
              </a:lnSpc>
              <a:spcBef>
                <a:spcPts val="0"/>
              </a:spcBef>
              <a:buFont typeface="Arial" panose="020B0604020202020204" pitchFamily="34" charset="0"/>
              <a:buChar char="•"/>
            </a:pPr>
            <a:r>
              <a:rPr lang="en-US" sz="2000" dirty="0"/>
              <a:t>Questions and public comments can be emailed to </a:t>
            </a:r>
            <a:r>
              <a:rPr lang="en-US" sz="2000" dirty="0">
                <a:hlinkClick r:id="rId3">
                  <a:extLst>
                    <a:ext uri="{A12FA001-AC4F-418D-AE19-62706E023703}">
                      <ahyp:hlinkClr xmlns:ahyp="http://schemas.microsoft.com/office/drawing/2018/hyperlinkcolor" val="tx"/>
                    </a:ext>
                  </a:extLst>
                </a:hlinkClick>
              </a:rPr>
              <a:t>housing@mt.gov</a:t>
            </a:r>
            <a:r>
              <a:rPr lang="en-US" sz="2000" dirty="0"/>
              <a:t>.</a:t>
            </a:r>
          </a:p>
        </p:txBody>
      </p:sp>
    </p:spTree>
    <p:extLst>
      <p:ext uri="{BB962C8B-B14F-4D97-AF65-F5344CB8AC3E}">
        <p14:creationId xmlns:p14="http://schemas.microsoft.com/office/powerpoint/2010/main" val="16593426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A3D0A-4374-81FE-4538-E08886FC49C3}"/>
              </a:ext>
            </a:extLst>
          </p:cNvPr>
          <p:cNvSpPr>
            <a:spLocks noGrp="1"/>
          </p:cNvSpPr>
          <p:nvPr>
            <p:ph type="title"/>
          </p:nvPr>
        </p:nvSpPr>
        <p:spPr/>
        <p:txBody>
          <a:bodyPr/>
          <a:lstStyle/>
          <a:p>
            <a:r>
              <a:rPr lang="en-US" dirty="0"/>
              <a:t>PHA 5-Year Plan</a:t>
            </a:r>
          </a:p>
        </p:txBody>
      </p:sp>
      <p:sp>
        <p:nvSpPr>
          <p:cNvPr id="3" name="Subtitle 2">
            <a:extLst>
              <a:ext uri="{FF2B5EF4-FFF2-40B4-BE49-F238E27FC236}">
                <a16:creationId xmlns:a16="http://schemas.microsoft.com/office/drawing/2014/main" id="{AB134716-BE5F-B1C8-57B1-F96565E8DE71}"/>
              </a:ext>
            </a:extLst>
          </p:cNvPr>
          <p:cNvSpPr>
            <a:spLocks noGrp="1"/>
          </p:cNvSpPr>
          <p:nvPr>
            <p:ph idx="1"/>
          </p:nvPr>
        </p:nvSpPr>
        <p:spPr/>
        <p:txBody>
          <a:bodyPr>
            <a:normAutofit/>
          </a:bodyPr>
          <a:lstStyle/>
          <a:p>
            <a:pPr marL="342900" indent="-342900" algn="l">
              <a:lnSpc>
                <a:spcPct val="150000"/>
              </a:lnSpc>
              <a:spcBef>
                <a:spcPts val="0"/>
              </a:spcBef>
              <a:buFont typeface="Arial" panose="020B0604020202020204" pitchFamily="34" charset="0"/>
              <a:buChar char="•"/>
            </a:pPr>
            <a:r>
              <a:rPr lang="en-US" sz="2000" dirty="0"/>
              <a:t>The PHA 5-Year Plan is comprehensive guide to Public Housing Agency policies, programs, operations and strategies for meeting local housing needs and goals.</a:t>
            </a:r>
            <a:endParaRPr lang="en-US" sz="2000" dirty="0">
              <a:cs typeface="Helvetica"/>
            </a:endParaRPr>
          </a:p>
          <a:p>
            <a:pPr marL="342900" indent="-342900" algn="l">
              <a:lnSpc>
                <a:spcPct val="150000"/>
              </a:lnSpc>
              <a:spcBef>
                <a:spcPts val="0"/>
              </a:spcBef>
              <a:buFont typeface="Arial" panose="020B0604020202020204" pitchFamily="34" charset="0"/>
              <a:buChar char="•"/>
            </a:pPr>
            <a:r>
              <a:rPr lang="en-US" sz="2000" dirty="0"/>
              <a:t>It is Congress’ way of ensuring the PHA is accountable to the local community for the choices it makes.</a:t>
            </a:r>
            <a:endParaRPr lang="en-US" sz="2000" dirty="0">
              <a:cs typeface="Helvetica"/>
            </a:endParaRPr>
          </a:p>
          <a:p>
            <a:pPr marL="342900" indent="-342900" algn="l">
              <a:lnSpc>
                <a:spcPct val="150000"/>
              </a:lnSpc>
              <a:spcBef>
                <a:spcPts val="0"/>
              </a:spcBef>
              <a:buFont typeface="Arial" panose="020B0604020202020204" pitchFamily="34" charset="0"/>
              <a:buChar char="•"/>
            </a:pPr>
            <a:r>
              <a:rPr lang="en-US" sz="2000" dirty="0"/>
              <a:t>The Administrative Plan is an attachment with discretionary policies.</a:t>
            </a:r>
          </a:p>
          <a:p>
            <a:pPr marL="342900" indent="-342900" algn="l">
              <a:lnSpc>
                <a:spcPct val="150000"/>
              </a:lnSpc>
              <a:spcBef>
                <a:spcPts val="0"/>
              </a:spcBef>
              <a:buFont typeface="Arial" panose="020B0604020202020204" pitchFamily="34" charset="0"/>
              <a:buChar char="•"/>
            </a:pPr>
            <a:r>
              <a:rPr lang="en-US" sz="2000" dirty="0">
                <a:cs typeface="Helvetica"/>
              </a:rPr>
              <a:t>Commerce submitted its 5-Year Plan in 2025.</a:t>
            </a:r>
            <a:endParaRPr lang="en-US" sz="2000" dirty="0"/>
          </a:p>
        </p:txBody>
      </p:sp>
    </p:spTree>
    <p:extLst>
      <p:ext uri="{BB962C8B-B14F-4D97-AF65-F5344CB8AC3E}">
        <p14:creationId xmlns:p14="http://schemas.microsoft.com/office/powerpoint/2010/main" val="2821171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E077D-BB44-3B2E-2468-04804C9836BA}"/>
              </a:ext>
            </a:extLst>
          </p:cNvPr>
          <p:cNvSpPr>
            <a:spLocks noGrp="1"/>
          </p:cNvSpPr>
          <p:nvPr>
            <p:ph type="title"/>
          </p:nvPr>
        </p:nvSpPr>
        <p:spPr/>
        <p:txBody>
          <a:bodyPr/>
          <a:lstStyle/>
          <a:p>
            <a:r>
              <a:rPr lang="en-US" dirty="0"/>
              <a:t>PHA FY27 Annual Plan</a:t>
            </a:r>
          </a:p>
        </p:txBody>
      </p:sp>
      <p:sp>
        <p:nvSpPr>
          <p:cNvPr id="3" name="Subtitle 2">
            <a:extLst>
              <a:ext uri="{FF2B5EF4-FFF2-40B4-BE49-F238E27FC236}">
                <a16:creationId xmlns:a16="http://schemas.microsoft.com/office/drawing/2014/main" id="{ED558EA3-EFF1-62CB-9E75-BBBE2377DD47}"/>
              </a:ext>
            </a:extLst>
          </p:cNvPr>
          <p:cNvSpPr>
            <a:spLocks noGrp="1"/>
          </p:cNvSpPr>
          <p:nvPr>
            <p:ph idx="1"/>
          </p:nvPr>
        </p:nvSpPr>
        <p:spPr/>
        <p:txBody>
          <a:bodyPr>
            <a:noAutofit/>
          </a:bodyPr>
          <a:lstStyle/>
          <a:p>
            <a:pPr algn="l">
              <a:lnSpc>
                <a:spcPct val="150000"/>
              </a:lnSpc>
            </a:pPr>
            <a:r>
              <a:rPr lang="en-US" sz="2000" dirty="0">
                <a:solidFill>
                  <a:srgbClr val="F8C970"/>
                </a:solidFill>
              </a:rPr>
              <a:t>Accomplishments for last year towards the 5-Year Plan:</a:t>
            </a:r>
          </a:p>
          <a:p>
            <a:pPr marL="800100" lvl="1" indent="-342900" algn="l">
              <a:lnSpc>
                <a:spcPct val="150000"/>
              </a:lnSpc>
              <a:spcBef>
                <a:spcPts val="0"/>
              </a:spcBef>
              <a:buFont typeface="Arial" panose="020B0604020202020204" pitchFamily="34" charset="0"/>
              <a:buChar char="•"/>
            </a:pPr>
            <a:r>
              <a:rPr lang="en-US" sz="2000" dirty="0">
                <a:solidFill>
                  <a:schemeClr val="bg1"/>
                </a:solidFill>
                <a:cs typeface="Helvetica"/>
              </a:rPr>
              <a:t>Commerce awarded two PBV contracts in 2025.</a:t>
            </a:r>
          </a:p>
          <a:p>
            <a:pPr marL="1257300" lvl="2" indent="-342900" algn="l">
              <a:lnSpc>
                <a:spcPct val="150000"/>
              </a:lnSpc>
              <a:spcBef>
                <a:spcPts val="0"/>
              </a:spcBef>
              <a:buFont typeface="Arial" panose="020B0604020202020204" pitchFamily="34" charset="0"/>
              <a:buChar char="•"/>
            </a:pPr>
            <a:r>
              <a:rPr lang="en-US" dirty="0">
                <a:solidFill>
                  <a:schemeClr val="bg1"/>
                </a:solidFill>
                <a:cs typeface="Helvetica"/>
              </a:rPr>
              <a:t>Crowley Flats in Lewistown for four existing rental homes</a:t>
            </a:r>
          </a:p>
          <a:p>
            <a:pPr marL="1257300" lvl="2" indent="-342900" algn="l">
              <a:lnSpc>
                <a:spcPct val="150000"/>
              </a:lnSpc>
              <a:spcBef>
                <a:spcPts val="0"/>
              </a:spcBef>
              <a:buFont typeface="Arial" panose="020B0604020202020204" pitchFamily="34" charset="0"/>
              <a:buChar char="•"/>
            </a:pPr>
            <a:r>
              <a:rPr lang="en-US" dirty="0">
                <a:solidFill>
                  <a:schemeClr val="bg1"/>
                </a:solidFill>
                <a:cs typeface="Helvetica"/>
              </a:rPr>
              <a:t>Hidden Creek in Bozeman for 40 new construction rental homes</a:t>
            </a:r>
          </a:p>
          <a:p>
            <a:pPr marL="800100" lvl="1" indent="-342900" algn="l">
              <a:lnSpc>
                <a:spcPct val="150000"/>
              </a:lnSpc>
              <a:spcBef>
                <a:spcPts val="0"/>
              </a:spcBef>
              <a:buFont typeface="Arial" panose="020B0604020202020204" pitchFamily="34" charset="0"/>
              <a:buChar char="•"/>
            </a:pPr>
            <a:r>
              <a:rPr lang="en-US" sz="2000" dirty="0">
                <a:solidFill>
                  <a:schemeClr val="bg1"/>
                </a:solidFill>
                <a:cs typeface="Helvetica"/>
              </a:rPr>
              <a:t>HUD approved Commerce’s Fair Market Rent Reevaluation.</a:t>
            </a:r>
          </a:p>
          <a:p>
            <a:pPr marL="1257300" lvl="2" indent="-342900">
              <a:lnSpc>
                <a:spcPct val="150000"/>
              </a:lnSpc>
              <a:spcBef>
                <a:spcPts val="0"/>
              </a:spcBef>
            </a:pPr>
            <a:r>
              <a:rPr lang="en-US" dirty="0">
                <a:solidFill>
                  <a:schemeClr val="bg1"/>
                </a:solidFill>
                <a:cs typeface="Helvetica"/>
              </a:rPr>
              <a:t>Increase to </a:t>
            </a:r>
            <a:r>
              <a:rPr lang="en-US" dirty="0">
                <a:cs typeface="Helvetica"/>
              </a:rPr>
              <a:t>Fair Market Rent</a:t>
            </a:r>
            <a:r>
              <a:rPr lang="en-US" dirty="0">
                <a:solidFill>
                  <a:schemeClr val="bg1"/>
                </a:solidFill>
                <a:cs typeface="Helvetica"/>
              </a:rPr>
              <a:t>s throughout the state of Montana</a:t>
            </a:r>
          </a:p>
          <a:p>
            <a:pPr marL="1257300" lvl="2" indent="-342900" algn="l">
              <a:lnSpc>
                <a:spcPct val="150000"/>
              </a:lnSpc>
              <a:spcBef>
                <a:spcPts val="0"/>
              </a:spcBef>
              <a:buFont typeface="Arial" panose="020B0604020202020204" pitchFamily="34" charset="0"/>
              <a:buChar char="•"/>
            </a:pPr>
            <a:r>
              <a:rPr lang="en-US" dirty="0">
                <a:solidFill>
                  <a:schemeClr val="bg1"/>
                </a:solidFill>
                <a:cs typeface="Helvetica"/>
              </a:rPr>
              <a:t>Substantial increase to HCV housing assistance payment funding, from $19.5 million in 2024 to $31.7 million in 2025</a:t>
            </a:r>
            <a:endParaRPr lang="en-US" dirty="0"/>
          </a:p>
        </p:txBody>
      </p:sp>
    </p:spTree>
    <p:extLst>
      <p:ext uri="{BB962C8B-B14F-4D97-AF65-F5344CB8AC3E}">
        <p14:creationId xmlns:p14="http://schemas.microsoft.com/office/powerpoint/2010/main" val="19278402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71A95A9-9AC1-87B4-0F10-7D45474B4ECA}"/>
              </a:ext>
            </a:extLst>
          </p:cNvPr>
          <p:cNvSpPr>
            <a:spLocks noGrp="1"/>
          </p:cNvSpPr>
          <p:nvPr>
            <p:ph type="title"/>
          </p:nvPr>
        </p:nvSpPr>
        <p:spPr/>
        <p:txBody>
          <a:bodyPr/>
          <a:lstStyle/>
          <a:p>
            <a:r>
              <a:rPr lang="en-US" dirty="0"/>
              <a:t>PHA FY27 Annual Plan</a:t>
            </a:r>
          </a:p>
        </p:txBody>
      </p:sp>
      <p:sp>
        <p:nvSpPr>
          <p:cNvPr id="3" name="Subtitle 2">
            <a:extLst>
              <a:ext uri="{FF2B5EF4-FFF2-40B4-BE49-F238E27FC236}">
                <a16:creationId xmlns:a16="http://schemas.microsoft.com/office/drawing/2014/main" id="{41D2D956-3719-3A35-462B-708A7DF8530D}"/>
              </a:ext>
            </a:extLst>
          </p:cNvPr>
          <p:cNvSpPr>
            <a:spLocks noGrp="1"/>
          </p:cNvSpPr>
          <p:nvPr>
            <p:ph idx="1"/>
          </p:nvPr>
        </p:nvSpPr>
        <p:spPr/>
        <p:txBody>
          <a:bodyPr>
            <a:normAutofit/>
          </a:bodyPr>
          <a:lstStyle/>
          <a:p>
            <a:pPr algn="l">
              <a:lnSpc>
                <a:spcPct val="160000"/>
              </a:lnSpc>
              <a:spcBef>
                <a:spcPts val="0"/>
              </a:spcBef>
            </a:pPr>
            <a:r>
              <a:rPr lang="en-US" sz="2000" dirty="0">
                <a:solidFill>
                  <a:srgbClr val="F8C970"/>
                </a:solidFill>
              </a:rPr>
              <a:t>Revisions or additions made in the last year:</a:t>
            </a:r>
          </a:p>
          <a:p>
            <a:pPr marL="342900" indent="-342900" algn="l">
              <a:lnSpc>
                <a:spcPct val="160000"/>
              </a:lnSpc>
              <a:spcBef>
                <a:spcPts val="0"/>
              </a:spcBef>
              <a:buFont typeface="Arial" panose="020B0604020202020204" pitchFamily="34" charset="0"/>
              <a:buChar char="•"/>
            </a:pPr>
            <a:r>
              <a:rPr lang="en-US" sz="2000" dirty="0">
                <a:cs typeface="Helvetica"/>
              </a:rPr>
              <a:t>Waiting List Preference for residents of the state of Montana. This residency preference does not apply to the Mainstream Voucher Program.</a:t>
            </a:r>
          </a:p>
          <a:p>
            <a:pPr marL="342900" indent="-342900" algn="l">
              <a:lnSpc>
                <a:spcPct val="160000"/>
              </a:lnSpc>
              <a:spcBef>
                <a:spcPts val="0"/>
              </a:spcBef>
              <a:buFont typeface="Arial" panose="020B0604020202020204" pitchFamily="34" charset="0"/>
              <a:buChar char="•"/>
            </a:pPr>
            <a:r>
              <a:rPr lang="en-US" sz="2000" dirty="0">
                <a:cs typeface="Helvetica"/>
              </a:rPr>
              <a:t>Commerce is discontinuing its Family Self-Sufficiency Program. Participants already enrolled in FSS will continue to be served, but no new participants will be enrolled.</a:t>
            </a:r>
            <a:endParaRPr lang="en-US" sz="2000" dirty="0"/>
          </a:p>
        </p:txBody>
      </p:sp>
    </p:spTree>
    <p:extLst>
      <p:ext uri="{BB962C8B-B14F-4D97-AF65-F5344CB8AC3E}">
        <p14:creationId xmlns:p14="http://schemas.microsoft.com/office/powerpoint/2010/main" val="32706949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5B336-7FF4-F19B-4540-5D4DA88CFF01}"/>
              </a:ext>
            </a:extLst>
          </p:cNvPr>
          <p:cNvSpPr>
            <a:spLocks noGrp="1"/>
          </p:cNvSpPr>
          <p:nvPr>
            <p:ph type="title"/>
          </p:nvPr>
        </p:nvSpPr>
        <p:spPr/>
        <p:txBody>
          <a:bodyPr>
            <a:normAutofit/>
          </a:bodyPr>
          <a:lstStyle/>
          <a:p>
            <a:r>
              <a:rPr lang="en-US" dirty="0"/>
              <a:t>PHA FY27 Admin Plan</a:t>
            </a:r>
            <a:endParaRPr lang="en-US" sz="6700" dirty="0"/>
          </a:p>
        </p:txBody>
      </p:sp>
      <p:sp>
        <p:nvSpPr>
          <p:cNvPr id="3" name="Subtitle 2">
            <a:extLst>
              <a:ext uri="{FF2B5EF4-FFF2-40B4-BE49-F238E27FC236}">
                <a16:creationId xmlns:a16="http://schemas.microsoft.com/office/drawing/2014/main" id="{1EFB6E44-34EA-B8C3-850B-4FCCA7005336}"/>
              </a:ext>
            </a:extLst>
          </p:cNvPr>
          <p:cNvSpPr>
            <a:spLocks noGrp="1"/>
          </p:cNvSpPr>
          <p:nvPr>
            <p:ph idx="1"/>
          </p:nvPr>
        </p:nvSpPr>
        <p:spPr/>
        <p:txBody>
          <a:bodyPr>
            <a:normAutofit/>
          </a:bodyPr>
          <a:lstStyle/>
          <a:p>
            <a:pPr>
              <a:lnSpc>
                <a:spcPct val="150000"/>
              </a:lnSpc>
            </a:pPr>
            <a:r>
              <a:rPr lang="en-US" sz="2000" dirty="0">
                <a:solidFill>
                  <a:srgbClr val="F8C970"/>
                </a:solidFill>
              </a:rPr>
              <a:t>Housing Opportunity Through Modernization Act policies:</a:t>
            </a:r>
          </a:p>
          <a:p>
            <a:pPr marL="800100" lvl="1" indent="-342900" algn="l">
              <a:lnSpc>
                <a:spcPct val="150000"/>
              </a:lnSpc>
              <a:spcBef>
                <a:spcPts val="0"/>
              </a:spcBef>
              <a:buFont typeface="Arial" panose="020B0604020202020204" pitchFamily="34" charset="0"/>
              <a:buChar char="•"/>
            </a:pPr>
            <a:r>
              <a:rPr lang="en-US" sz="2000" dirty="0"/>
              <a:t>Ceasing Enrollment into Earned Income Disregard </a:t>
            </a:r>
          </a:p>
          <a:p>
            <a:pPr marL="800100" lvl="1" indent="-342900" algn="l">
              <a:lnSpc>
                <a:spcPct val="150000"/>
              </a:lnSpc>
              <a:spcBef>
                <a:spcPts val="0"/>
              </a:spcBef>
              <a:buFont typeface="Arial" panose="020B0604020202020204" pitchFamily="34" charset="0"/>
              <a:buChar char="•"/>
            </a:pPr>
            <a:r>
              <a:rPr lang="en-US" sz="2000" dirty="0"/>
              <a:t>Use of form HUD-9886-A and family’s ability to revoke consent</a:t>
            </a:r>
          </a:p>
          <a:p>
            <a:pPr marL="800100" lvl="1" indent="-342900" algn="l">
              <a:lnSpc>
                <a:spcPct val="150000"/>
              </a:lnSpc>
              <a:spcBef>
                <a:spcPts val="0"/>
              </a:spcBef>
              <a:buFont typeface="Arial" panose="020B0604020202020204" pitchFamily="34" charset="0"/>
              <a:buChar char="•"/>
            </a:pPr>
            <a:r>
              <a:rPr lang="en-US" sz="2000" dirty="0"/>
              <a:t>Income Exclusions at 24 CFR 5.609(b)</a:t>
            </a:r>
          </a:p>
          <a:p>
            <a:pPr marL="800100" lvl="1" indent="-342900" algn="l">
              <a:lnSpc>
                <a:spcPct val="150000"/>
              </a:lnSpc>
              <a:spcBef>
                <a:spcPts val="0"/>
              </a:spcBef>
              <a:buFont typeface="Arial" panose="020B0604020202020204" pitchFamily="34" charset="0"/>
              <a:buChar char="•"/>
            </a:pPr>
            <a:r>
              <a:rPr lang="en-US" sz="2000" dirty="0"/>
              <a:t>Definition changes at 24 CFR 5.100, 5.403 and 5.603</a:t>
            </a:r>
          </a:p>
          <a:p>
            <a:pPr marL="800100" lvl="1" indent="-342900" algn="l">
              <a:lnSpc>
                <a:spcPct val="150000"/>
              </a:lnSpc>
              <a:spcBef>
                <a:spcPts val="0"/>
              </a:spcBef>
              <a:buFont typeface="Arial" panose="020B0604020202020204" pitchFamily="34" charset="0"/>
              <a:buChar char="•"/>
            </a:pPr>
            <a:r>
              <a:rPr lang="en-US" sz="2000" dirty="0"/>
              <a:t>De Minimis Errors at 24 CFR 5.609(c)(4), 882.515(f), 882.808(i)(5) and 982.516(f)</a:t>
            </a:r>
          </a:p>
        </p:txBody>
      </p:sp>
    </p:spTree>
    <p:extLst>
      <p:ext uri="{BB962C8B-B14F-4D97-AF65-F5344CB8AC3E}">
        <p14:creationId xmlns:p14="http://schemas.microsoft.com/office/powerpoint/2010/main" val="6142276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B0C515-2F1F-CE7F-C871-13544D817ACD}"/>
              </a:ext>
            </a:extLst>
          </p:cNvPr>
          <p:cNvSpPr>
            <a:spLocks noGrp="1"/>
          </p:cNvSpPr>
          <p:nvPr>
            <p:ph type="title"/>
          </p:nvPr>
        </p:nvSpPr>
        <p:spPr/>
        <p:txBody>
          <a:bodyPr/>
          <a:lstStyle/>
          <a:p>
            <a:r>
              <a:rPr lang="en-US" dirty="0"/>
              <a:t>Chapter 1</a:t>
            </a:r>
          </a:p>
        </p:txBody>
      </p:sp>
      <p:sp>
        <p:nvSpPr>
          <p:cNvPr id="3" name="Subtitle 2">
            <a:extLst>
              <a:ext uri="{FF2B5EF4-FFF2-40B4-BE49-F238E27FC236}">
                <a16:creationId xmlns:a16="http://schemas.microsoft.com/office/drawing/2014/main" id="{9A98D576-65AD-7662-4704-9F39823BDFEC}"/>
              </a:ext>
            </a:extLst>
          </p:cNvPr>
          <p:cNvSpPr>
            <a:spLocks noGrp="1"/>
          </p:cNvSpPr>
          <p:nvPr>
            <p:ph idx="1"/>
          </p:nvPr>
        </p:nvSpPr>
        <p:spPr/>
        <p:txBody>
          <a:bodyPr>
            <a:normAutofit/>
          </a:bodyPr>
          <a:lstStyle/>
          <a:p>
            <a:pPr marL="342900" indent="-342900" algn="l">
              <a:lnSpc>
                <a:spcPct val="150000"/>
              </a:lnSpc>
              <a:spcBef>
                <a:spcPts val="0"/>
              </a:spcBef>
              <a:buFont typeface="Arial" panose="020B0604020202020204" pitchFamily="34" charset="0"/>
              <a:buChar char="•"/>
            </a:pPr>
            <a:r>
              <a:rPr lang="en-US" sz="2000" dirty="0"/>
              <a:t>Field Agency Partner(s) for eastern Montana to-be-identified.</a:t>
            </a:r>
          </a:p>
          <a:p>
            <a:pPr marL="342900" indent="-342900">
              <a:lnSpc>
                <a:spcPct val="150000"/>
              </a:lnSpc>
              <a:spcBef>
                <a:spcPts val="0"/>
              </a:spcBef>
              <a:buFont typeface="Arial" panose="020B0604020202020204" pitchFamily="34" charset="0"/>
              <a:buChar char="•"/>
            </a:pPr>
            <a:r>
              <a:rPr lang="en-US" sz="2000" dirty="0"/>
              <a:t>Removed Emergency Housing Vouchers from PHA Programs.</a:t>
            </a:r>
          </a:p>
        </p:txBody>
      </p:sp>
    </p:spTree>
    <p:extLst>
      <p:ext uri="{BB962C8B-B14F-4D97-AF65-F5344CB8AC3E}">
        <p14:creationId xmlns:p14="http://schemas.microsoft.com/office/powerpoint/2010/main" val="7186229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EE32EC-446F-450C-F2C9-09C041235B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51F2DB-661A-A42E-34DB-56CA6C360E94}"/>
              </a:ext>
            </a:extLst>
          </p:cNvPr>
          <p:cNvSpPr>
            <a:spLocks noGrp="1"/>
          </p:cNvSpPr>
          <p:nvPr>
            <p:ph type="title"/>
          </p:nvPr>
        </p:nvSpPr>
        <p:spPr/>
        <p:txBody>
          <a:bodyPr/>
          <a:lstStyle/>
          <a:p>
            <a:r>
              <a:rPr lang="en-US" dirty="0"/>
              <a:t>Chapter 2</a:t>
            </a:r>
          </a:p>
        </p:txBody>
      </p:sp>
      <p:sp>
        <p:nvSpPr>
          <p:cNvPr id="3" name="Subtitle 2">
            <a:extLst>
              <a:ext uri="{FF2B5EF4-FFF2-40B4-BE49-F238E27FC236}">
                <a16:creationId xmlns:a16="http://schemas.microsoft.com/office/drawing/2014/main" id="{F43FFC03-E45A-2883-C824-87520E2B567A}"/>
              </a:ext>
            </a:extLst>
          </p:cNvPr>
          <p:cNvSpPr>
            <a:spLocks noGrp="1"/>
          </p:cNvSpPr>
          <p:nvPr>
            <p:ph idx="1"/>
          </p:nvPr>
        </p:nvSpPr>
        <p:spPr/>
        <p:txBody>
          <a:bodyPr>
            <a:normAutofit/>
          </a:bodyPr>
          <a:lstStyle/>
          <a:p>
            <a:pPr marL="342900" indent="-342900" algn="l">
              <a:lnSpc>
                <a:spcPct val="150000"/>
              </a:lnSpc>
              <a:spcBef>
                <a:spcPts val="0"/>
              </a:spcBef>
              <a:buFont typeface="Arial" panose="020B0604020202020204" pitchFamily="34" charset="0"/>
              <a:buChar char="•"/>
            </a:pPr>
            <a:r>
              <a:rPr lang="en-US" sz="2000" dirty="0"/>
              <a:t>Removed references to Executive Order 13988 regarding gender identify and sexual orientation; the EO was rescinded in January 2025.</a:t>
            </a:r>
          </a:p>
          <a:p>
            <a:pPr marL="342900" indent="-342900" algn="l">
              <a:lnSpc>
                <a:spcPct val="150000"/>
              </a:lnSpc>
              <a:spcBef>
                <a:spcPts val="0"/>
              </a:spcBef>
              <a:buFont typeface="Arial" panose="020B0604020202020204" pitchFamily="34" charset="0"/>
              <a:buChar char="•"/>
            </a:pPr>
            <a:r>
              <a:rPr lang="en-US" sz="2000" dirty="0"/>
              <a:t>Commerce Policy update noting our alignment with DOJ final rule was published April 2024 regarding accessibility of web content and mobile applications.</a:t>
            </a:r>
          </a:p>
        </p:txBody>
      </p:sp>
    </p:spTree>
    <p:extLst>
      <p:ext uri="{BB962C8B-B14F-4D97-AF65-F5344CB8AC3E}">
        <p14:creationId xmlns:p14="http://schemas.microsoft.com/office/powerpoint/2010/main" val="24220164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5F94A6-A5F0-97E1-0567-649380A572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5E041C-D764-5D4F-C342-DC3C3C46368F}"/>
              </a:ext>
            </a:extLst>
          </p:cNvPr>
          <p:cNvSpPr>
            <a:spLocks noGrp="1"/>
          </p:cNvSpPr>
          <p:nvPr>
            <p:ph type="title"/>
          </p:nvPr>
        </p:nvSpPr>
        <p:spPr/>
        <p:txBody>
          <a:bodyPr/>
          <a:lstStyle/>
          <a:p>
            <a:r>
              <a:rPr lang="en-US" dirty="0"/>
              <a:t>Chapter 3</a:t>
            </a:r>
          </a:p>
        </p:txBody>
      </p:sp>
      <p:sp>
        <p:nvSpPr>
          <p:cNvPr id="3" name="Subtitle 2">
            <a:extLst>
              <a:ext uri="{FF2B5EF4-FFF2-40B4-BE49-F238E27FC236}">
                <a16:creationId xmlns:a16="http://schemas.microsoft.com/office/drawing/2014/main" id="{40CAE5E6-1525-5556-BAD0-C435C6CAD620}"/>
              </a:ext>
            </a:extLst>
          </p:cNvPr>
          <p:cNvSpPr>
            <a:spLocks noGrp="1"/>
          </p:cNvSpPr>
          <p:nvPr>
            <p:ph idx="1"/>
          </p:nvPr>
        </p:nvSpPr>
        <p:spPr/>
        <p:txBody>
          <a:bodyPr>
            <a:normAutofit/>
          </a:bodyPr>
          <a:lstStyle/>
          <a:p>
            <a:pPr marL="342900" indent="-342900">
              <a:lnSpc>
                <a:spcPct val="150000"/>
              </a:lnSpc>
              <a:spcBef>
                <a:spcPts val="0"/>
              </a:spcBef>
              <a:buFont typeface="Arial" panose="020B0604020202020204" pitchFamily="34" charset="0"/>
              <a:buChar char="•"/>
            </a:pPr>
            <a:r>
              <a:rPr lang="en-US" sz="2000" dirty="0"/>
              <a:t>Revised definition of “Family” to comply with HOTMA.</a:t>
            </a:r>
          </a:p>
          <a:p>
            <a:pPr marL="342900" indent="-342900" algn="l">
              <a:lnSpc>
                <a:spcPct val="150000"/>
              </a:lnSpc>
              <a:spcBef>
                <a:spcPts val="0"/>
              </a:spcBef>
              <a:buFont typeface="Arial" panose="020B0604020202020204" pitchFamily="34" charset="0"/>
              <a:buChar char="•"/>
            </a:pPr>
            <a:r>
              <a:rPr lang="en-US" sz="2000" dirty="0"/>
              <a:t>Updated Commerce Policy language on Foster Children and Foster Adults to comply with HOTMA.</a:t>
            </a:r>
          </a:p>
        </p:txBody>
      </p:sp>
    </p:spTree>
    <p:extLst>
      <p:ext uri="{BB962C8B-B14F-4D97-AF65-F5344CB8AC3E}">
        <p14:creationId xmlns:p14="http://schemas.microsoft.com/office/powerpoint/2010/main" val="2853069353"/>
      </p:ext>
    </p:extLst>
  </p:cSld>
  <p:clrMapOvr>
    <a:masterClrMapping/>
  </p:clrMapOvr>
</p:sld>
</file>

<file path=ppt/theme/theme1.xml><?xml version="1.0" encoding="utf-8"?>
<a:theme xmlns:a="http://schemas.openxmlformats.org/drawingml/2006/main" name="OneCommerce">
  <a:themeElements>
    <a:clrScheme name="One Commerce">
      <a:dk1>
        <a:srgbClr val="112F60"/>
      </a:dk1>
      <a:lt1>
        <a:srgbClr val="FFFFFF"/>
      </a:lt1>
      <a:dk2>
        <a:srgbClr val="F5A603"/>
      </a:dk2>
      <a:lt2>
        <a:srgbClr val="1C2F60"/>
      </a:lt2>
      <a:accent1>
        <a:srgbClr val="112F60"/>
      </a:accent1>
      <a:accent2>
        <a:srgbClr val="F5A603"/>
      </a:accent2>
      <a:accent3>
        <a:srgbClr val="4993D3"/>
      </a:accent3>
      <a:accent4>
        <a:srgbClr val="085B4B"/>
      </a:accent4>
      <a:accent5>
        <a:srgbClr val="000059"/>
      </a:accent5>
      <a:accent6>
        <a:srgbClr val="FFFFFF"/>
      </a:accent6>
      <a:hlink>
        <a:srgbClr val="4993D3"/>
      </a:hlink>
      <a:folHlink>
        <a:srgbClr val="F5A67D"/>
      </a:folHlink>
    </a:clrScheme>
    <a:fontScheme name="One-Commerce">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neCommerce_Template-1125_1" id="{5C5FBE51-C471-43A4-AC53-2E2D395BA2BE}" vid="{DB81AA45-F029-4CAF-87C2-913BD52A59F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OneCommerce_Template-11-21-25</Template>
  <TotalTime>928</TotalTime>
  <Words>1757</Words>
  <Application>Microsoft Office PowerPoint</Application>
  <PresentationFormat>Widescreen</PresentationFormat>
  <Paragraphs>110</Paragraphs>
  <Slides>28</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Aptos</vt:lpstr>
      <vt:lpstr>Arial</vt:lpstr>
      <vt:lpstr>Helvetica</vt:lpstr>
      <vt:lpstr>Wingdings</vt:lpstr>
      <vt:lpstr>OneCommerce</vt:lpstr>
      <vt:lpstr>Summary of Changes Draft FY 2027 PHA Annual Plan and Administrative Plan</vt:lpstr>
      <vt:lpstr>Agenda</vt:lpstr>
      <vt:lpstr>PHA 5-Year Plan</vt:lpstr>
      <vt:lpstr>PHA FY27 Annual Plan</vt:lpstr>
      <vt:lpstr>PHA FY27 Annual Plan</vt:lpstr>
      <vt:lpstr>PHA FY27 Admin Plan</vt:lpstr>
      <vt:lpstr>Chapter 1</vt:lpstr>
      <vt:lpstr>Chapter 2</vt:lpstr>
      <vt:lpstr>Chapter 3</vt:lpstr>
      <vt:lpstr>Chapter 4</vt:lpstr>
      <vt:lpstr>Chapter 5</vt:lpstr>
      <vt:lpstr>Chapter 6A and 6B</vt:lpstr>
      <vt:lpstr>Chapter 7</vt:lpstr>
      <vt:lpstr>Chapter 8</vt:lpstr>
      <vt:lpstr>Chapters 9 and 10</vt:lpstr>
      <vt:lpstr>Chapter 11</vt:lpstr>
      <vt:lpstr>Chapter 12</vt:lpstr>
      <vt:lpstr>Chapter 13</vt:lpstr>
      <vt:lpstr>Chapter 14</vt:lpstr>
      <vt:lpstr>Chapter 15</vt:lpstr>
      <vt:lpstr>Chapter 16</vt:lpstr>
      <vt:lpstr>Chapter 17</vt:lpstr>
      <vt:lpstr>Chapter 17</vt:lpstr>
      <vt:lpstr>Chapter 18</vt:lpstr>
      <vt:lpstr>Chapter 19</vt:lpstr>
      <vt:lpstr>Chapter 20</vt:lpstr>
      <vt:lpstr>Chapter 21</vt:lpstr>
      <vt:lpstr>Public Comments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Cohen, Cheryl</dc:creator>
  <cp:lastModifiedBy>Russell, Kate</cp:lastModifiedBy>
  <cp:revision>40</cp:revision>
  <dcterms:created xsi:type="dcterms:W3CDTF">2026-03-02T19:19:13Z</dcterms:created>
  <dcterms:modified xsi:type="dcterms:W3CDTF">2026-03-19T16:11:23Z</dcterms:modified>
</cp:coreProperties>
</file>